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41" r:id="rId2"/>
  </p:sldMasterIdLst>
  <p:notesMasterIdLst>
    <p:notesMasterId r:id="rId27"/>
  </p:notesMasterIdLst>
  <p:sldIdLst>
    <p:sldId id="2076136476" r:id="rId3"/>
    <p:sldId id="2076136471" r:id="rId4"/>
    <p:sldId id="276" r:id="rId5"/>
    <p:sldId id="256" r:id="rId6"/>
    <p:sldId id="257" r:id="rId7"/>
    <p:sldId id="259" r:id="rId8"/>
    <p:sldId id="270" r:id="rId9"/>
    <p:sldId id="265" r:id="rId10"/>
    <p:sldId id="266" r:id="rId11"/>
    <p:sldId id="280" r:id="rId12"/>
    <p:sldId id="2076136470" r:id="rId13"/>
    <p:sldId id="260" r:id="rId14"/>
    <p:sldId id="272" r:id="rId15"/>
    <p:sldId id="263" r:id="rId16"/>
    <p:sldId id="261" r:id="rId17"/>
    <p:sldId id="274" r:id="rId18"/>
    <p:sldId id="2076136475" r:id="rId19"/>
    <p:sldId id="269" r:id="rId20"/>
    <p:sldId id="273" r:id="rId21"/>
    <p:sldId id="262" r:id="rId22"/>
    <p:sldId id="2076136473" r:id="rId23"/>
    <p:sldId id="2076136474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j Cerbolles" initials="AC" lastIdx="2" clrIdx="0">
    <p:extLst>
      <p:ext uri="{19B8F6BF-5375-455C-9EA6-DF929625EA0E}">
        <p15:presenceInfo xmlns:p15="http://schemas.microsoft.com/office/powerpoint/2012/main" userId="Anj Cerbol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0855-1584-4A48-82D7-4264566C7D18}" v="99" dt="2020-10-20T15:34:30.5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0658" autoAdjust="0"/>
  </p:normalViewPr>
  <p:slideViewPr>
    <p:cSldViewPr snapToGrid="0">
      <p:cViewPr varScale="1">
        <p:scale>
          <a:sx n="61" d="100"/>
          <a:sy n="61" d="100"/>
        </p:scale>
        <p:origin x="14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D5CB2-2972-4319-A299-5BD8342D1703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10BD00-57E9-4C2A-B4B2-E7097A05C9B3}">
      <dgm:prSet/>
      <dgm:spPr/>
      <dgm:t>
        <a:bodyPr/>
        <a:lstStyle/>
        <a:p>
          <a:r>
            <a:rPr lang="en-US" dirty="0"/>
            <a:t>Attend the </a:t>
          </a:r>
          <a:r>
            <a:rPr lang="en-US" dirty="0" err="1"/>
            <a:t>aOS</a:t>
          </a:r>
          <a:r>
            <a:rPr lang="en-US" dirty="0"/>
            <a:t> sessions for 2 days</a:t>
          </a:r>
        </a:p>
      </dgm:t>
    </dgm:pt>
    <dgm:pt modelId="{1183AD51-096F-416D-A581-BBD3E3FD0303}" type="parTrans" cxnId="{3CE6B4C9-6D31-4D72-A263-4828C98EBA94}">
      <dgm:prSet/>
      <dgm:spPr/>
      <dgm:t>
        <a:bodyPr/>
        <a:lstStyle/>
        <a:p>
          <a:endParaRPr lang="en-US"/>
        </a:p>
      </dgm:t>
    </dgm:pt>
    <dgm:pt modelId="{C8159AE6-4763-45A3-BD74-7F1821E2EDE8}" type="sibTrans" cxnId="{3CE6B4C9-6D31-4D72-A263-4828C98EBA94}">
      <dgm:prSet/>
      <dgm:spPr/>
      <dgm:t>
        <a:bodyPr/>
        <a:lstStyle/>
        <a:p>
          <a:endParaRPr lang="en-US"/>
        </a:p>
      </dgm:t>
    </dgm:pt>
    <dgm:pt modelId="{137BB83D-779C-4A0E-8213-81A554B115A4}">
      <dgm:prSet/>
      <dgm:spPr/>
      <dgm:t>
        <a:bodyPr/>
        <a:lstStyle/>
        <a:p>
          <a:r>
            <a:rPr lang="en-US" dirty="0"/>
            <a:t>Answer as many questions as you can</a:t>
          </a:r>
        </a:p>
      </dgm:t>
    </dgm:pt>
    <dgm:pt modelId="{EAC52ED9-C271-4CE8-A872-05E2867719EC}" type="parTrans" cxnId="{9AA28C83-4A13-4976-A6E3-FBECEC201FE8}">
      <dgm:prSet/>
      <dgm:spPr/>
      <dgm:t>
        <a:bodyPr/>
        <a:lstStyle/>
        <a:p>
          <a:endParaRPr lang="en-US"/>
        </a:p>
      </dgm:t>
    </dgm:pt>
    <dgm:pt modelId="{CC27FFA9-F3ED-4E19-B0E2-072AA89A696B}" type="sibTrans" cxnId="{9AA28C83-4A13-4976-A6E3-FBECEC201FE8}">
      <dgm:prSet/>
      <dgm:spPr/>
      <dgm:t>
        <a:bodyPr/>
        <a:lstStyle/>
        <a:p>
          <a:endParaRPr lang="en-US"/>
        </a:p>
      </dgm:t>
    </dgm:pt>
    <dgm:pt modelId="{FAB9E424-024F-4B74-87A4-E5196EB65DE0}">
      <dgm:prSet/>
      <dgm:spPr/>
      <dgm:t>
        <a:bodyPr/>
        <a:lstStyle/>
        <a:p>
          <a:r>
            <a:rPr lang="en-US" dirty="0"/>
            <a:t>Highest scorers get rewarded!</a:t>
          </a:r>
        </a:p>
      </dgm:t>
    </dgm:pt>
    <dgm:pt modelId="{6C6A2A4B-662B-4635-9FBB-5457188874AD}" type="parTrans" cxnId="{765C50A3-C584-4991-BE49-A47594FCB11B}">
      <dgm:prSet/>
      <dgm:spPr/>
      <dgm:t>
        <a:bodyPr/>
        <a:lstStyle/>
        <a:p>
          <a:endParaRPr lang="en-US"/>
        </a:p>
      </dgm:t>
    </dgm:pt>
    <dgm:pt modelId="{4BF658F4-0C20-4ADA-82BC-DEA4C1BEE436}" type="sibTrans" cxnId="{765C50A3-C584-4991-BE49-A47594FCB11B}">
      <dgm:prSet/>
      <dgm:spPr/>
      <dgm:t>
        <a:bodyPr/>
        <a:lstStyle/>
        <a:p>
          <a:endParaRPr lang="en-US"/>
        </a:p>
      </dgm:t>
    </dgm:pt>
    <dgm:pt modelId="{A965D0F5-C1D7-4B4C-9CAA-360B51796303}" type="pres">
      <dgm:prSet presAssocID="{281D5CB2-2972-4319-A299-5BD8342D170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794496-EE20-4424-B4F1-173121E4F089}" type="pres">
      <dgm:prSet presAssocID="{FAB9E424-024F-4B74-87A4-E5196EB65DE0}" presName="Accent3" presStyleCnt="0"/>
      <dgm:spPr/>
    </dgm:pt>
    <dgm:pt modelId="{CA2EE34F-2344-448B-9576-B6F547EC2055}" type="pres">
      <dgm:prSet presAssocID="{FAB9E424-024F-4B74-87A4-E5196EB65DE0}" presName="Accent" presStyleLbl="node1" presStyleIdx="0" presStyleCnt="6"/>
      <dgm:spPr/>
    </dgm:pt>
    <dgm:pt modelId="{AC3E003E-CE68-4A2A-B26C-B22E9E9ED024}" type="pres">
      <dgm:prSet presAssocID="{FAB9E424-024F-4B74-87A4-E5196EB65DE0}" presName="ParentBackground3" presStyleCnt="0"/>
      <dgm:spPr/>
    </dgm:pt>
    <dgm:pt modelId="{DE5A7B6F-537E-44CC-A096-45AA4FFEA4BC}" type="pres">
      <dgm:prSet presAssocID="{FAB9E424-024F-4B74-87A4-E5196EB65DE0}" presName="ParentBackground" presStyleLbl="node1" presStyleIdx="1" presStyleCnt="6"/>
      <dgm:spPr/>
    </dgm:pt>
    <dgm:pt modelId="{BBA7A077-053D-4916-97ED-01F51D10D407}" type="pres">
      <dgm:prSet presAssocID="{FAB9E424-024F-4B74-87A4-E5196EB65DE0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8B64429-634A-4657-84A0-22F0EE9B1365}" type="pres">
      <dgm:prSet presAssocID="{137BB83D-779C-4A0E-8213-81A554B115A4}" presName="Accent2" presStyleCnt="0"/>
      <dgm:spPr/>
    </dgm:pt>
    <dgm:pt modelId="{583B7318-5BB6-4B3B-94FA-0CBED275F15A}" type="pres">
      <dgm:prSet presAssocID="{137BB83D-779C-4A0E-8213-81A554B115A4}" presName="Accent" presStyleLbl="node1" presStyleIdx="2" presStyleCnt="6"/>
      <dgm:spPr/>
    </dgm:pt>
    <dgm:pt modelId="{79541DC7-4E2D-4882-B59C-2CC1C8F0DFD6}" type="pres">
      <dgm:prSet presAssocID="{137BB83D-779C-4A0E-8213-81A554B115A4}" presName="ParentBackground2" presStyleCnt="0"/>
      <dgm:spPr/>
    </dgm:pt>
    <dgm:pt modelId="{13D4F7A5-C1AB-4A53-A5CD-470E9DBB1724}" type="pres">
      <dgm:prSet presAssocID="{137BB83D-779C-4A0E-8213-81A554B115A4}" presName="ParentBackground" presStyleLbl="node1" presStyleIdx="3" presStyleCnt="6"/>
      <dgm:spPr/>
    </dgm:pt>
    <dgm:pt modelId="{1F4B5F63-754F-4DB0-828C-BD824FDFDC67}" type="pres">
      <dgm:prSet presAssocID="{137BB83D-779C-4A0E-8213-81A554B115A4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5F1F422-F2CC-4636-8710-A8B2C1B969A4}" type="pres">
      <dgm:prSet presAssocID="{D210BD00-57E9-4C2A-B4B2-E7097A05C9B3}" presName="Accent1" presStyleCnt="0"/>
      <dgm:spPr/>
    </dgm:pt>
    <dgm:pt modelId="{D5AAB2F1-D09F-4EFD-8B05-D3DFDBF9EEEE}" type="pres">
      <dgm:prSet presAssocID="{D210BD00-57E9-4C2A-B4B2-E7097A05C9B3}" presName="Accent" presStyleLbl="node1" presStyleIdx="4" presStyleCnt="6"/>
      <dgm:spPr/>
    </dgm:pt>
    <dgm:pt modelId="{1D7EF2BD-BA26-4E6F-8D07-E1BCE0883C29}" type="pres">
      <dgm:prSet presAssocID="{D210BD00-57E9-4C2A-B4B2-E7097A05C9B3}" presName="ParentBackground1" presStyleCnt="0"/>
      <dgm:spPr/>
    </dgm:pt>
    <dgm:pt modelId="{16CEE573-072D-4000-B6F9-02DC83B1B424}" type="pres">
      <dgm:prSet presAssocID="{D210BD00-57E9-4C2A-B4B2-E7097A05C9B3}" presName="ParentBackground" presStyleLbl="node1" presStyleIdx="5" presStyleCnt="6"/>
      <dgm:spPr/>
    </dgm:pt>
    <dgm:pt modelId="{01A6D617-2E45-4440-A67F-2C36BC8FC61B}" type="pres">
      <dgm:prSet presAssocID="{D210BD00-57E9-4C2A-B4B2-E7097A05C9B3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C50AC04-3794-411B-928C-8D66084D6C28}" type="presOf" srcId="{137BB83D-779C-4A0E-8213-81A554B115A4}" destId="{13D4F7A5-C1AB-4A53-A5CD-470E9DBB1724}" srcOrd="0" destOrd="0" presId="urn:microsoft.com/office/officeart/2018/layout/CircleProcess"/>
    <dgm:cxn modelId="{A155C504-68EC-4468-A06B-77B0C2C66D50}" type="presOf" srcId="{D210BD00-57E9-4C2A-B4B2-E7097A05C9B3}" destId="{01A6D617-2E45-4440-A67F-2C36BC8FC61B}" srcOrd="1" destOrd="0" presId="urn:microsoft.com/office/officeart/2018/layout/CircleProcess"/>
    <dgm:cxn modelId="{E71B2C19-B967-41D6-ABB1-C02503198F82}" type="presOf" srcId="{D210BD00-57E9-4C2A-B4B2-E7097A05C9B3}" destId="{16CEE573-072D-4000-B6F9-02DC83B1B424}" srcOrd="0" destOrd="0" presId="urn:microsoft.com/office/officeart/2018/layout/CircleProcess"/>
    <dgm:cxn modelId="{A7C5385A-3DF2-4286-9CC2-29645DBE0F2A}" type="presOf" srcId="{137BB83D-779C-4A0E-8213-81A554B115A4}" destId="{1F4B5F63-754F-4DB0-828C-BD824FDFDC67}" srcOrd="1" destOrd="0" presId="urn:microsoft.com/office/officeart/2018/layout/CircleProcess"/>
    <dgm:cxn modelId="{9AA28C83-4A13-4976-A6E3-FBECEC201FE8}" srcId="{281D5CB2-2972-4319-A299-5BD8342D1703}" destId="{137BB83D-779C-4A0E-8213-81A554B115A4}" srcOrd="1" destOrd="0" parTransId="{EAC52ED9-C271-4CE8-A872-05E2867719EC}" sibTransId="{CC27FFA9-F3ED-4E19-B0E2-072AA89A696B}"/>
    <dgm:cxn modelId="{4923F491-773F-4E32-9334-36ADE207E72B}" type="presOf" srcId="{FAB9E424-024F-4B74-87A4-E5196EB65DE0}" destId="{BBA7A077-053D-4916-97ED-01F51D10D407}" srcOrd="1" destOrd="0" presId="urn:microsoft.com/office/officeart/2018/layout/CircleProcess"/>
    <dgm:cxn modelId="{765C50A3-C584-4991-BE49-A47594FCB11B}" srcId="{281D5CB2-2972-4319-A299-5BD8342D1703}" destId="{FAB9E424-024F-4B74-87A4-E5196EB65DE0}" srcOrd="2" destOrd="0" parTransId="{6C6A2A4B-662B-4635-9FBB-5457188874AD}" sibTransId="{4BF658F4-0C20-4ADA-82BC-DEA4C1BEE436}"/>
    <dgm:cxn modelId="{3CE6B4C9-6D31-4D72-A263-4828C98EBA94}" srcId="{281D5CB2-2972-4319-A299-5BD8342D1703}" destId="{D210BD00-57E9-4C2A-B4B2-E7097A05C9B3}" srcOrd="0" destOrd="0" parTransId="{1183AD51-096F-416D-A581-BBD3E3FD0303}" sibTransId="{C8159AE6-4763-45A3-BD74-7F1821E2EDE8}"/>
    <dgm:cxn modelId="{484E53E5-2EEF-4DB4-89F0-5E149CFF2818}" type="presOf" srcId="{FAB9E424-024F-4B74-87A4-E5196EB65DE0}" destId="{DE5A7B6F-537E-44CC-A096-45AA4FFEA4BC}" srcOrd="0" destOrd="0" presId="urn:microsoft.com/office/officeart/2018/layout/CircleProcess"/>
    <dgm:cxn modelId="{915966F7-C223-49F1-A33A-865EF654C436}" type="presOf" srcId="{281D5CB2-2972-4319-A299-5BD8342D1703}" destId="{A965D0F5-C1D7-4B4C-9CAA-360B51796303}" srcOrd="0" destOrd="0" presId="urn:microsoft.com/office/officeart/2018/layout/CircleProcess"/>
    <dgm:cxn modelId="{7ED2299F-8862-4036-B7D3-0784D17F82DE}" type="presParOf" srcId="{A965D0F5-C1D7-4B4C-9CAA-360B51796303}" destId="{F9794496-EE20-4424-B4F1-173121E4F089}" srcOrd="0" destOrd="0" presId="urn:microsoft.com/office/officeart/2018/layout/CircleProcess"/>
    <dgm:cxn modelId="{4B963A46-AAE2-461B-83CB-D9DB46C7C233}" type="presParOf" srcId="{F9794496-EE20-4424-B4F1-173121E4F089}" destId="{CA2EE34F-2344-448B-9576-B6F547EC2055}" srcOrd="0" destOrd="0" presId="urn:microsoft.com/office/officeart/2018/layout/CircleProcess"/>
    <dgm:cxn modelId="{169EBDCF-97A9-4632-97FF-192A2D6681BB}" type="presParOf" srcId="{A965D0F5-C1D7-4B4C-9CAA-360B51796303}" destId="{AC3E003E-CE68-4A2A-B26C-B22E9E9ED024}" srcOrd="1" destOrd="0" presId="urn:microsoft.com/office/officeart/2018/layout/CircleProcess"/>
    <dgm:cxn modelId="{288705CC-0796-4281-A7A1-DF08E281733C}" type="presParOf" srcId="{AC3E003E-CE68-4A2A-B26C-B22E9E9ED024}" destId="{DE5A7B6F-537E-44CC-A096-45AA4FFEA4BC}" srcOrd="0" destOrd="0" presId="urn:microsoft.com/office/officeart/2018/layout/CircleProcess"/>
    <dgm:cxn modelId="{54AEC86A-9BA0-4D1C-AD6F-AE29907A8CEB}" type="presParOf" srcId="{A965D0F5-C1D7-4B4C-9CAA-360B51796303}" destId="{BBA7A077-053D-4916-97ED-01F51D10D407}" srcOrd="2" destOrd="0" presId="urn:microsoft.com/office/officeart/2018/layout/CircleProcess"/>
    <dgm:cxn modelId="{99BEE1B1-CA10-46A2-B1E3-9E8F18EB10ED}" type="presParOf" srcId="{A965D0F5-C1D7-4B4C-9CAA-360B51796303}" destId="{D8B64429-634A-4657-84A0-22F0EE9B1365}" srcOrd="3" destOrd="0" presId="urn:microsoft.com/office/officeart/2018/layout/CircleProcess"/>
    <dgm:cxn modelId="{9A9DD8F9-F8ED-48A5-981A-A769590A7230}" type="presParOf" srcId="{D8B64429-634A-4657-84A0-22F0EE9B1365}" destId="{583B7318-5BB6-4B3B-94FA-0CBED275F15A}" srcOrd="0" destOrd="0" presId="urn:microsoft.com/office/officeart/2018/layout/CircleProcess"/>
    <dgm:cxn modelId="{28BAD8B9-B5CB-48F2-A822-DD266D6D2540}" type="presParOf" srcId="{A965D0F5-C1D7-4B4C-9CAA-360B51796303}" destId="{79541DC7-4E2D-4882-B59C-2CC1C8F0DFD6}" srcOrd="4" destOrd="0" presId="urn:microsoft.com/office/officeart/2018/layout/CircleProcess"/>
    <dgm:cxn modelId="{ABC14C7B-C3ED-4BA0-BFC2-8AFE655236ED}" type="presParOf" srcId="{79541DC7-4E2D-4882-B59C-2CC1C8F0DFD6}" destId="{13D4F7A5-C1AB-4A53-A5CD-470E9DBB1724}" srcOrd="0" destOrd="0" presId="urn:microsoft.com/office/officeart/2018/layout/CircleProcess"/>
    <dgm:cxn modelId="{566B9985-BE54-44B8-A5F4-380AE03D2CF3}" type="presParOf" srcId="{A965D0F5-C1D7-4B4C-9CAA-360B51796303}" destId="{1F4B5F63-754F-4DB0-828C-BD824FDFDC67}" srcOrd="5" destOrd="0" presId="urn:microsoft.com/office/officeart/2018/layout/CircleProcess"/>
    <dgm:cxn modelId="{575D91A8-AE1A-4D73-84AE-F1F8D2475386}" type="presParOf" srcId="{A965D0F5-C1D7-4B4C-9CAA-360B51796303}" destId="{C5F1F422-F2CC-4636-8710-A8B2C1B969A4}" srcOrd="6" destOrd="0" presId="urn:microsoft.com/office/officeart/2018/layout/CircleProcess"/>
    <dgm:cxn modelId="{7C7C8896-7E04-487D-9C44-BE3223576947}" type="presParOf" srcId="{C5F1F422-F2CC-4636-8710-A8B2C1B969A4}" destId="{D5AAB2F1-D09F-4EFD-8B05-D3DFDBF9EEEE}" srcOrd="0" destOrd="0" presId="urn:microsoft.com/office/officeart/2018/layout/CircleProcess"/>
    <dgm:cxn modelId="{305F1BD9-EDC6-4051-BA41-B149AEC30FE6}" type="presParOf" srcId="{A965D0F5-C1D7-4B4C-9CAA-360B51796303}" destId="{1D7EF2BD-BA26-4E6F-8D07-E1BCE0883C29}" srcOrd="7" destOrd="0" presId="urn:microsoft.com/office/officeart/2018/layout/CircleProcess"/>
    <dgm:cxn modelId="{7703EC8F-1840-4A37-ABBC-3C4F8409048B}" type="presParOf" srcId="{1D7EF2BD-BA26-4E6F-8D07-E1BCE0883C29}" destId="{16CEE573-072D-4000-B6F9-02DC83B1B424}" srcOrd="0" destOrd="0" presId="urn:microsoft.com/office/officeart/2018/layout/CircleProcess"/>
    <dgm:cxn modelId="{077BEB4A-2FE6-4B7E-BF17-6621CC1B82FD}" type="presParOf" srcId="{A965D0F5-C1D7-4B4C-9CAA-360B51796303}" destId="{01A6D617-2E45-4440-A67F-2C36BC8FC61B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1D5CB2-2972-4319-A299-5BD8342D1703}" type="doc">
      <dgm:prSet loTypeId="urn:microsoft.com/office/officeart/2018/layout/CircleProcess" loCatId="simpleprocesssa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10BD00-57E9-4C2A-B4B2-E7097A05C9B3}">
      <dgm:prSet/>
      <dgm:spPr/>
      <dgm:t>
        <a:bodyPr/>
        <a:lstStyle/>
        <a:p>
          <a:r>
            <a:rPr lang="en-US" dirty="0"/>
            <a:t>Attend the </a:t>
          </a:r>
          <a:r>
            <a:rPr lang="en-US" dirty="0" err="1"/>
            <a:t>aOS</a:t>
          </a:r>
          <a:r>
            <a:rPr lang="en-US" dirty="0"/>
            <a:t> sessions for 2 days</a:t>
          </a:r>
        </a:p>
      </dgm:t>
    </dgm:pt>
    <dgm:pt modelId="{1183AD51-096F-416D-A581-BBD3E3FD0303}" type="parTrans" cxnId="{3CE6B4C9-6D31-4D72-A263-4828C98EBA94}">
      <dgm:prSet/>
      <dgm:spPr/>
      <dgm:t>
        <a:bodyPr/>
        <a:lstStyle/>
        <a:p>
          <a:endParaRPr lang="en-US"/>
        </a:p>
      </dgm:t>
    </dgm:pt>
    <dgm:pt modelId="{C8159AE6-4763-45A3-BD74-7F1821E2EDE8}" type="sibTrans" cxnId="{3CE6B4C9-6D31-4D72-A263-4828C98EBA94}">
      <dgm:prSet/>
      <dgm:spPr/>
      <dgm:t>
        <a:bodyPr/>
        <a:lstStyle/>
        <a:p>
          <a:endParaRPr lang="en-US"/>
        </a:p>
      </dgm:t>
    </dgm:pt>
    <dgm:pt modelId="{137BB83D-779C-4A0E-8213-81A554B115A4}">
      <dgm:prSet/>
      <dgm:spPr/>
      <dgm:t>
        <a:bodyPr/>
        <a:lstStyle/>
        <a:p>
          <a:r>
            <a:rPr lang="en-US" dirty="0"/>
            <a:t>Answer as many questions as you can</a:t>
          </a:r>
        </a:p>
      </dgm:t>
    </dgm:pt>
    <dgm:pt modelId="{EAC52ED9-C271-4CE8-A872-05E2867719EC}" type="parTrans" cxnId="{9AA28C83-4A13-4976-A6E3-FBECEC201FE8}">
      <dgm:prSet/>
      <dgm:spPr/>
      <dgm:t>
        <a:bodyPr/>
        <a:lstStyle/>
        <a:p>
          <a:endParaRPr lang="en-US"/>
        </a:p>
      </dgm:t>
    </dgm:pt>
    <dgm:pt modelId="{CC27FFA9-F3ED-4E19-B0E2-072AA89A696B}" type="sibTrans" cxnId="{9AA28C83-4A13-4976-A6E3-FBECEC201FE8}">
      <dgm:prSet/>
      <dgm:spPr/>
      <dgm:t>
        <a:bodyPr/>
        <a:lstStyle/>
        <a:p>
          <a:endParaRPr lang="en-US"/>
        </a:p>
      </dgm:t>
    </dgm:pt>
    <dgm:pt modelId="{FAB9E424-024F-4B74-87A4-E5196EB65DE0}">
      <dgm:prSet/>
      <dgm:spPr/>
      <dgm:t>
        <a:bodyPr/>
        <a:lstStyle/>
        <a:p>
          <a:r>
            <a:rPr lang="en-US" dirty="0"/>
            <a:t>Highest scorers get rewarded!</a:t>
          </a:r>
        </a:p>
      </dgm:t>
    </dgm:pt>
    <dgm:pt modelId="{6C6A2A4B-662B-4635-9FBB-5457188874AD}" type="parTrans" cxnId="{765C50A3-C584-4991-BE49-A47594FCB11B}">
      <dgm:prSet/>
      <dgm:spPr/>
      <dgm:t>
        <a:bodyPr/>
        <a:lstStyle/>
        <a:p>
          <a:endParaRPr lang="en-US"/>
        </a:p>
      </dgm:t>
    </dgm:pt>
    <dgm:pt modelId="{4BF658F4-0C20-4ADA-82BC-DEA4C1BEE436}" type="sibTrans" cxnId="{765C50A3-C584-4991-BE49-A47594FCB11B}">
      <dgm:prSet/>
      <dgm:spPr/>
      <dgm:t>
        <a:bodyPr/>
        <a:lstStyle/>
        <a:p>
          <a:endParaRPr lang="en-US"/>
        </a:p>
      </dgm:t>
    </dgm:pt>
    <dgm:pt modelId="{A965D0F5-C1D7-4B4C-9CAA-360B51796303}" type="pres">
      <dgm:prSet presAssocID="{281D5CB2-2972-4319-A299-5BD8342D170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9794496-EE20-4424-B4F1-173121E4F089}" type="pres">
      <dgm:prSet presAssocID="{FAB9E424-024F-4B74-87A4-E5196EB65DE0}" presName="Accent3" presStyleCnt="0"/>
      <dgm:spPr/>
    </dgm:pt>
    <dgm:pt modelId="{CA2EE34F-2344-448B-9576-B6F547EC2055}" type="pres">
      <dgm:prSet presAssocID="{FAB9E424-024F-4B74-87A4-E5196EB65DE0}" presName="Accent" presStyleLbl="node1" presStyleIdx="0" presStyleCnt="6"/>
      <dgm:spPr/>
    </dgm:pt>
    <dgm:pt modelId="{AC3E003E-CE68-4A2A-B26C-B22E9E9ED024}" type="pres">
      <dgm:prSet presAssocID="{FAB9E424-024F-4B74-87A4-E5196EB65DE0}" presName="ParentBackground3" presStyleCnt="0"/>
      <dgm:spPr/>
    </dgm:pt>
    <dgm:pt modelId="{DE5A7B6F-537E-44CC-A096-45AA4FFEA4BC}" type="pres">
      <dgm:prSet presAssocID="{FAB9E424-024F-4B74-87A4-E5196EB65DE0}" presName="ParentBackground" presStyleLbl="node1" presStyleIdx="1" presStyleCnt="6"/>
      <dgm:spPr/>
    </dgm:pt>
    <dgm:pt modelId="{BBA7A077-053D-4916-97ED-01F51D10D407}" type="pres">
      <dgm:prSet presAssocID="{FAB9E424-024F-4B74-87A4-E5196EB65DE0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D8B64429-634A-4657-84A0-22F0EE9B1365}" type="pres">
      <dgm:prSet presAssocID="{137BB83D-779C-4A0E-8213-81A554B115A4}" presName="Accent2" presStyleCnt="0"/>
      <dgm:spPr/>
    </dgm:pt>
    <dgm:pt modelId="{583B7318-5BB6-4B3B-94FA-0CBED275F15A}" type="pres">
      <dgm:prSet presAssocID="{137BB83D-779C-4A0E-8213-81A554B115A4}" presName="Accent" presStyleLbl="node1" presStyleIdx="2" presStyleCnt="6"/>
      <dgm:spPr/>
    </dgm:pt>
    <dgm:pt modelId="{79541DC7-4E2D-4882-B59C-2CC1C8F0DFD6}" type="pres">
      <dgm:prSet presAssocID="{137BB83D-779C-4A0E-8213-81A554B115A4}" presName="ParentBackground2" presStyleCnt="0"/>
      <dgm:spPr/>
    </dgm:pt>
    <dgm:pt modelId="{13D4F7A5-C1AB-4A53-A5CD-470E9DBB1724}" type="pres">
      <dgm:prSet presAssocID="{137BB83D-779C-4A0E-8213-81A554B115A4}" presName="ParentBackground" presStyleLbl="node1" presStyleIdx="3" presStyleCnt="6"/>
      <dgm:spPr/>
    </dgm:pt>
    <dgm:pt modelId="{1F4B5F63-754F-4DB0-828C-BD824FDFDC67}" type="pres">
      <dgm:prSet presAssocID="{137BB83D-779C-4A0E-8213-81A554B115A4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</dgm:pt>
    <dgm:pt modelId="{C5F1F422-F2CC-4636-8710-A8B2C1B969A4}" type="pres">
      <dgm:prSet presAssocID="{D210BD00-57E9-4C2A-B4B2-E7097A05C9B3}" presName="Accent1" presStyleCnt="0"/>
      <dgm:spPr/>
    </dgm:pt>
    <dgm:pt modelId="{D5AAB2F1-D09F-4EFD-8B05-D3DFDBF9EEEE}" type="pres">
      <dgm:prSet presAssocID="{D210BD00-57E9-4C2A-B4B2-E7097A05C9B3}" presName="Accent" presStyleLbl="node1" presStyleIdx="4" presStyleCnt="6"/>
      <dgm:spPr/>
    </dgm:pt>
    <dgm:pt modelId="{1D7EF2BD-BA26-4E6F-8D07-E1BCE0883C29}" type="pres">
      <dgm:prSet presAssocID="{D210BD00-57E9-4C2A-B4B2-E7097A05C9B3}" presName="ParentBackground1" presStyleCnt="0"/>
      <dgm:spPr/>
    </dgm:pt>
    <dgm:pt modelId="{16CEE573-072D-4000-B6F9-02DC83B1B424}" type="pres">
      <dgm:prSet presAssocID="{D210BD00-57E9-4C2A-B4B2-E7097A05C9B3}" presName="ParentBackground" presStyleLbl="node1" presStyleIdx="5" presStyleCnt="6"/>
      <dgm:spPr/>
    </dgm:pt>
    <dgm:pt modelId="{01A6D617-2E45-4440-A67F-2C36BC8FC61B}" type="pres">
      <dgm:prSet presAssocID="{D210BD00-57E9-4C2A-B4B2-E7097A05C9B3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C50AC04-3794-411B-928C-8D66084D6C28}" type="presOf" srcId="{137BB83D-779C-4A0E-8213-81A554B115A4}" destId="{13D4F7A5-C1AB-4A53-A5CD-470E9DBB1724}" srcOrd="0" destOrd="0" presId="urn:microsoft.com/office/officeart/2018/layout/CircleProcess"/>
    <dgm:cxn modelId="{A155C504-68EC-4468-A06B-77B0C2C66D50}" type="presOf" srcId="{D210BD00-57E9-4C2A-B4B2-E7097A05C9B3}" destId="{01A6D617-2E45-4440-A67F-2C36BC8FC61B}" srcOrd="1" destOrd="0" presId="urn:microsoft.com/office/officeart/2018/layout/CircleProcess"/>
    <dgm:cxn modelId="{E71B2C19-B967-41D6-ABB1-C02503198F82}" type="presOf" srcId="{D210BD00-57E9-4C2A-B4B2-E7097A05C9B3}" destId="{16CEE573-072D-4000-B6F9-02DC83B1B424}" srcOrd="0" destOrd="0" presId="urn:microsoft.com/office/officeart/2018/layout/CircleProcess"/>
    <dgm:cxn modelId="{A7C5385A-3DF2-4286-9CC2-29645DBE0F2A}" type="presOf" srcId="{137BB83D-779C-4A0E-8213-81A554B115A4}" destId="{1F4B5F63-754F-4DB0-828C-BD824FDFDC67}" srcOrd="1" destOrd="0" presId="urn:microsoft.com/office/officeart/2018/layout/CircleProcess"/>
    <dgm:cxn modelId="{9AA28C83-4A13-4976-A6E3-FBECEC201FE8}" srcId="{281D5CB2-2972-4319-A299-5BD8342D1703}" destId="{137BB83D-779C-4A0E-8213-81A554B115A4}" srcOrd="1" destOrd="0" parTransId="{EAC52ED9-C271-4CE8-A872-05E2867719EC}" sibTransId="{CC27FFA9-F3ED-4E19-B0E2-072AA89A696B}"/>
    <dgm:cxn modelId="{4923F491-773F-4E32-9334-36ADE207E72B}" type="presOf" srcId="{FAB9E424-024F-4B74-87A4-E5196EB65DE0}" destId="{BBA7A077-053D-4916-97ED-01F51D10D407}" srcOrd="1" destOrd="0" presId="urn:microsoft.com/office/officeart/2018/layout/CircleProcess"/>
    <dgm:cxn modelId="{765C50A3-C584-4991-BE49-A47594FCB11B}" srcId="{281D5CB2-2972-4319-A299-5BD8342D1703}" destId="{FAB9E424-024F-4B74-87A4-E5196EB65DE0}" srcOrd="2" destOrd="0" parTransId="{6C6A2A4B-662B-4635-9FBB-5457188874AD}" sibTransId="{4BF658F4-0C20-4ADA-82BC-DEA4C1BEE436}"/>
    <dgm:cxn modelId="{3CE6B4C9-6D31-4D72-A263-4828C98EBA94}" srcId="{281D5CB2-2972-4319-A299-5BD8342D1703}" destId="{D210BD00-57E9-4C2A-B4B2-E7097A05C9B3}" srcOrd="0" destOrd="0" parTransId="{1183AD51-096F-416D-A581-BBD3E3FD0303}" sibTransId="{C8159AE6-4763-45A3-BD74-7F1821E2EDE8}"/>
    <dgm:cxn modelId="{484E53E5-2EEF-4DB4-89F0-5E149CFF2818}" type="presOf" srcId="{FAB9E424-024F-4B74-87A4-E5196EB65DE0}" destId="{DE5A7B6F-537E-44CC-A096-45AA4FFEA4BC}" srcOrd="0" destOrd="0" presId="urn:microsoft.com/office/officeart/2018/layout/CircleProcess"/>
    <dgm:cxn modelId="{915966F7-C223-49F1-A33A-865EF654C436}" type="presOf" srcId="{281D5CB2-2972-4319-A299-5BD8342D1703}" destId="{A965D0F5-C1D7-4B4C-9CAA-360B51796303}" srcOrd="0" destOrd="0" presId="urn:microsoft.com/office/officeart/2018/layout/CircleProcess"/>
    <dgm:cxn modelId="{7ED2299F-8862-4036-B7D3-0784D17F82DE}" type="presParOf" srcId="{A965D0F5-C1D7-4B4C-9CAA-360B51796303}" destId="{F9794496-EE20-4424-B4F1-173121E4F089}" srcOrd="0" destOrd="0" presId="urn:microsoft.com/office/officeart/2018/layout/CircleProcess"/>
    <dgm:cxn modelId="{4B963A46-AAE2-461B-83CB-D9DB46C7C233}" type="presParOf" srcId="{F9794496-EE20-4424-B4F1-173121E4F089}" destId="{CA2EE34F-2344-448B-9576-B6F547EC2055}" srcOrd="0" destOrd="0" presId="urn:microsoft.com/office/officeart/2018/layout/CircleProcess"/>
    <dgm:cxn modelId="{169EBDCF-97A9-4632-97FF-192A2D6681BB}" type="presParOf" srcId="{A965D0F5-C1D7-4B4C-9CAA-360B51796303}" destId="{AC3E003E-CE68-4A2A-B26C-B22E9E9ED024}" srcOrd="1" destOrd="0" presId="urn:microsoft.com/office/officeart/2018/layout/CircleProcess"/>
    <dgm:cxn modelId="{288705CC-0796-4281-A7A1-DF08E281733C}" type="presParOf" srcId="{AC3E003E-CE68-4A2A-B26C-B22E9E9ED024}" destId="{DE5A7B6F-537E-44CC-A096-45AA4FFEA4BC}" srcOrd="0" destOrd="0" presId="urn:microsoft.com/office/officeart/2018/layout/CircleProcess"/>
    <dgm:cxn modelId="{54AEC86A-9BA0-4D1C-AD6F-AE29907A8CEB}" type="presParOf" srcId="{A965D0F5-C1D7-4B4C-9CAA-360B51796303}" destId="{BBA7A077-053D-4916-97ED-01F51D10D407}" srcOrd="2" destOrd="0" presId="urn:microsoft.com/office/officeart/2018/layout/CircleProcess"/>
    <dgm:cxn modelId="{99BEE1B1-CA10-46A2-B1E3-9E8F18EB10ED}" type="presParOf" srcId="{A965D0F5-C1D7-4B4C-9CAA-360B51796303}" destId="{D8B64429-634A-4657-84A0-22F0EE9B1365}" srcOrd="3" destOrd="0" presId="urn:microsoft.com/office/officeart/2018/layout/CircleProcess"/>
    <dgm:cxn modelId="{9A9DD8F9-F8ED-48A5-981A-A769590A7230}" type="presParOf" srcId="{D8B64429-634A-4657-84A0-22F0EE9B1365}" destId="{583B7318-5BB6-4B3B-94FA-0CBED275F15A}" srcOrd="0" destOrd="0" presId="urn:microsoft.com/office/officeart/2018/layout/CircleProcess"/>
    <dgm:cxn modelId="{28BAD8B9-B5CB-48F2-A822-DD266D6D2540}" type="presParOf" srcId="{A965D0F5-C1D7-4B4C-9CAA-360B51796303}" destId="{79541DC7-4E2D-4882-B59C-2CC1C8F0DFD6}" srcOrd="4" destOrd="0" presId="urn:microsoft.com/office/officeart/2018/layout/CircleProcess"/>
    <dgm:cxn modelId="{ABC14C7B-C3ED-4BA0-BFC2-8AFE655236ED}" type="presParOf" srcId="{79541DC7-4E2D-4882-B59C-2CC1C8F0DFD6}" destId="{13D4F7A5-C1AB-4A53-A5CD-470E9DBB1724}" srcOrd="0" destOrd="0" presId="urn:microsoft.com/office/officeart/2018/layout/CircleProcess"/>
    <dgm:cxn modelId="{566B9985-BE54-44B8-A5F4-380AE03D2CF3}" type="presParOf" srcId="{A965D0F5-C1D7-4B4C-9CAA-360B51796303}" destId="{1F4B5F63-754F-4DB0-828C-BD824FDFDC67}" srcOrd="5" destOrd="0" presId="urn:microsoft.com/office/officeart/2018/layout/CircleProcess"/>
    <dgm:cxn modelId="{575D91A8-AE1A-4D73-84AE-F1F8D2475386}" type="presParOf" srcId="{A965D0F5-C1D7-4B4C-9CAA-360B51796303}" destId="{C5F1F422-F2CC-4636-8710-A8B2C1B969A4}" srcOrd="6" destOrd="0" presId="urn:microsoft.com/office/officeart/2018/layout/CircleProcess"/>
    <dgm:cxn modelId="{7C7C8896-7E04-487D-9C44-BE3223576947}" type="presParOf" srcId="{C5F1F422-F2CC-4636-8710-A8B2C1B969A4}" destId="{D5AAB2F1-D09F-4EFD-8B05-D3DFDBF9EEEE}" srcOrd="0" destOrd="0" presId="urn:microsoft.com/office/officeart/2018/layout/CircleProcess"/>
    <dgm:cxn modelId="{305F1BD9-EDC6-4051-BA41-B149AEC30FE6}" type="presParOf" srcId="{A965D0F5-C1D7-4B4C-9CAA-360B51796303}" destId="{1D7EF2BD-BA26-4E6F-8D07-E1BCE0883C29}" srcOrd="7" destOrd="0" presId="urn:microsoft.com/office/officeart/2018/layout/CircleProcess"/>
    <dgm:cxn modelId="{7703EC8F-1840-4A37-ABBC-3C4F8409048B}" type="presParOf" srcId="{1D7EF2BD-BA26-4E6F-8D07-E1BCE0883C29}" destId="{16CEE573-072D-4000-B6F9-02DC83B1B424}" srcOrd="0" destOrd="0" presId="urn:microsoft.com/office/officeart/2018/layout/CircleProcess"/>
    <dgm:cxn modelId="{077BEB4A-2FE6-4B7E-BF17-6621CC1B82FD}" type="presParOf" srcId="{A965D0F5-C1D7-4B4C-9CAA-360B51796303}" destId="{01A6D617-2E45-4440-A67F-2C36BC8FC61B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EE34F-2344-448B-9576-B6F547EC2055}">
      <dsp:nvSpPr>
        <dsp:cNvPr id="0" name=""/>
        <dsp:cNvSpPr/>
      </dsp:nvSpPr>
      <dsp:spPr>
        <a:xfrm>
          <a:off x="7281193" y="935972"/>
          <a:ext cx="2479368" cy="24798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A7B6F-537E-44CC-A096-45AA4FFEA4BC}">
      <dsp:nvSpPr>
        <dsp:cNvPr id="0" name=""/>
        <dsp:cNvSpPr/>
      </dsp:nvSpPr>
      <dsp:spPr>
        <a:xfrm>
          <a:off x="7363516" y="1018648"/>
          <a:ext cx="2314723" cy="2314476"/>
        </a:xfrm>
        <a:prstGeom prst="ellips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Highest scorers get rewarded!</a:t>
          </a:r>
        </a:p>
      </dsp:txBody>
      <dsp:txXfrm>
        <a:off x="7694421" y="1349349"/>
        <a:ext cx="1652912" cy="1653073"/>
      </dsp:txXfrm>
    </dsp:sp>
    <dsp:sp modelId="{583B7318-5BB6-4B3B-94FA-0CBED275F15A}">
      <dsp:nvSpPr>
        <dsp:cNvPr id="0" name=""/>
        <dsp:cNvSpPr/>
      </dsp:nvSpPr>
      <dsp:spPr>
        <a:xfrm rot="2700000">
          <a:off x="4721680" y="938970"/>
          <a:ext cx="2473396" cy="2473396"/>
        </a:xfrm>
        <a:prstGeom prst="teardrop">
          <a:avLst>
            <a:gd name="adj" fmla="val 10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4F7A5-C1AB-4A53-A5CD-470E9DBB1724}">
      <dsp:nvSpPr>
        <dsp:cNvPr id="0" name=""/>
        <dsp:cNvSpPr/>
      </dsp:nvSpPr>
      <dsp:spPr>
        <a:xfrm>
          <a:off x="4801017" y="1018648"/>
          <a:ext cx="2314723" cy="2314476"/>
        </a:xfrm>
        <a:prstGeom prst="ellips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Answer as many questions as you can</a:t>
          </a:r>
        </a:p>
      </dsp:txBody>
      <dsp:txXfrm>
        <a:off x="5131922" y="1349349"/>
        <a:ext cx="1652912" cy="1653073"/>
      </dsp:txXfrm>
    </dsp:sp>
    <dsp:sp modelId="{D5AAB2F1-D09F-4EFD-8B05-D3DFDBF9EEEE}">
      <dsp:nvSpPr>
        <dsp:cNvPr id="0" name=""/>
        <dsp:cNvSpPr/>
      </dsp:nvSpPr>
      <dsp:spPr>
        <a:xfrm rot="2700000">
          <a:off x="2159182" y="938970"/>
          <a:ext cx="2473396" cy="2473396"/>
        </a:xfrm>
        <a:prstGeom prst="teardrop">
          <a:avLst>
            <a:gd name="adj" fmla="val 10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EE573-072D-4000-B6F9-02DC83B1B424}">
      <dsp:nvSpPr>
        <dsp:cNvPr id="0" name=""/>
        <dsp:cNvSpPr/>
      </dsp:nvSpPr>
      <dsp:spPr>
        <a:xfrm>
          <a:off x="2238519" y="1018648"/>
          <a:ext cx="2314723" cy="231447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Attend the </a:t>
          </a:r>
          <a:r>
            <a:rPr lang="en-US" sz="2800" kern="1200" dirty="0" err="1"/>
            <a:t>aOS</a:t>
          </a:r>
          <a:r>
            <a:rPr lang="en-US" sz="2800" kern="1200" dirty="0"/>
            <a:t> sessions for 2 days</a:t>
          </a:r>
        </a:p>
      </dsp:txBody>
      <dsp:txXfrm>
        <a:off x="2569424" y="1349349"/>
        <a:ext cx="1652912" cy="1653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EE34F-2344-448B-9576-B6F547EC2055}">
      <dsp:nvSpPr>
        <dsp:cNvPr id="0" name=""/>
        <dsp:cNvSpPr/>
      </dsp:nvSpPr>
      <dsp:spPr>
        <a:xfrm>
          <a:off x="7281193" y="935972"/>
          <a:ext cx="2479368" cy="247982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A7B6F-537E-44CC-A096-45AA4FFEA4BC}">
      <dsp:nvSpPr>
        <dsp:cNvPr id="0" name=""/>
        <dsp:cNvSpPr/>
      </dsp:nvSpPr>
      <dsp:spPr>
        <a:xfrm>
          <a:off x="7363516" y="1018648"/>
          <a:ext cx="2314723" cy="2314476"/>
        </a:xfrm>
        <a:prstGeom prst="ellips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Highest scorers get rewarded!</a:t>
          </a:r>
        </a:p>
      </dsp:txBody>
      <dsp:txXfrm>
        <a:off x="7694421" y="1349349"/>
        <a:ext cx="1652912" cy="1653073"/>
      </dsp:txXfrm>
    </dsp:sp>
    <dsp:sp modelId="{583B7318-5BB6-4B3B-94FA-0CBED275F15A}">
      <dsp:nvSpPr>
        <dsp:cNvPr id="0" name=""/>
        <dsp:cNvSpPr/>
      </dsp:nvSpPr>
      <dsp:spPr>
        <a:xfrm rot="2700000">
          <a:off x="4721680" y="938970"/>
          <a:ext cx="2473396" cy="2473396"/>
        </a:xfrm>
        <a:prstGeom prst="teardrop">
          <a:avLst>
            <a:gd name="adj" fmla="val 10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4F7A5-C1AB-4A53-A5CD-470E9DBB1724}">
      <dsp:nvSpPr>
        <dsp:cNvPr id="0" name=""/>
        <dsp:cNvSpPr/>
      </dsp:nvSpPr>
      <dsp:spPr>
        <a:xfrm>
          <a:off x="4801017" y="1018648"/>
          <a:ext cx="2314723" cy="2314476"/>
        </a:xfrm>
        <a:prstGeom prst="ellips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Answer as many questions as you can</a:t>
          </a:r>
        </a:p>
      </dsp:txBody>
      <dsp:txXfrm>
        <a:off x="5131922" y="1349349"/>
        <a:ext cx="1652912" cy="1653073"/>
      </dsp:txXfrm>
    </dsp:sp>
    <dsp:sp modelId="{D5AAB2F1-D09F-4EFD-8B05-D3DFDBF9EEEE}">
      <dsp:nvSpPr>
        <dsp:cNvPr id="0" name=""/>
        <dsp:cNvSpPr/>
      </dsp:nvSpPr>
      <dsp:spPr>
        <a:xfrm rot="2700000">
          <a:off x="2159182" y="938970"/>
          <a:ext cx="2473396" cy="2473396"/>
        </a:xfrm>
        <a:prstGeom prst="teardrop">
          <a:avLst>
            <a:gd name="adj" fmla="val 10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EE573-072D-4000-B6F9-02DC83B1B424}">
      <dsp:nvSpPr>
        <dsp:cNvPr id="0" name=""/>
        <dsp:cNvSpPr/>
      </dsp:nvSpPr>
      <dsp:spPr>
        <a:xfrm>
          <a:off x="2238519" y="1018648"/>
          <a:ext cx="2314723" cy="2314476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Attend the </a:t>
          </a:r>
          <a:r>
            <a:rPr lang="en-US" sz="2800" kern="1200" dirty="0" err="1"/>
            <a:t>aOS</a:t>
          </a:r>
          <a:r>
            <a:rPr lang="en-US" sz="2800" kern="1200" dirty="0"/>
            <a:t> sessions for 2 days</a:t>
          </a:r>
        </a:p>
      </dsp:txBody>
      <dsp:txXfrm>
        <a:off x="2569424" y="1349349"/>
        <a:ext cx="1652912" cy="1653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15B80-49D9-4EB5-A847-9147A5574F13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21599-D7A6-412D-90CC-3669D91F9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1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6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3684E-9632-4E0D-92C6-24F00F0CF8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4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2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39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63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2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9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7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87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0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21599-D7A6-412D-90CC-3669D91F9F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A45C6-F255-401F-8874-B28E9D574C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2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9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6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3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C8BA-5C1D-4B88-B8D2-380BD1ACA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13826-A1BD-4E6D-A1F9-E569B605E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528FC-366C-4791-BCC0-88EA81D2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167C8-178F-4770-8047-B32EFB75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05E20-DF5E-41AD-B15E-C424589F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1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8404-BD3C-4F4F-A95D-B1A7D07D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06FFA-FFC4-49E0-BC51-DB3337CD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9C961-329F-4C14-B278-4D1DE116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9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5EC-9AD0-4946-9A6A-8BC6CB34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07E19-6500-49AE-ADE3-44A0D1F9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3CB50-C0E7-4296-A93E-D57BE3B8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25F6C-3BAD-4D69-AE33-1CD30A10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0A7D-3E7F-4272-ACF3-B72E743D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43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24798-5C3B-458A-98FD-E1502C2B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13FA-88EF-4570-AE54-71CF8DF1B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96956-E6CE-4C41-A778-97050A2C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66E72-730D-4306-8A1B-AFF30557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30D21-34C7-48D2-AB60-0974FBA0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4B5EA-B60F-492F-B6EE-B5F1780E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25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4C69-B101-4E5D-9DD0-E1708EED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F4E3-5AA4-44D3-9DF9-BFE0FF52B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4A557-9C02-402D-BB6D-BBA4ECC30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3D55D-4F0D-4064-8033-206170C52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18703F-1359-4D5D-B797-7BC3A77CF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BA5C6-0241-429D-B326-A6800F98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C2544-584C-43DB-97FE-E4BD171A6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42F7E-A73C-431D-B7C7-C81AA4004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38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DB69-4A91-4F4F-9234-5D3F6552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B0082-2E58-49F2-A219-E798338C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D5FC6-6150-4749-A3FE-7915E58A9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530C8-A962-4E82-BA2D-A05487EB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032F0-0E73-4E96-8A72-23034F73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9F209-4D12-45B2-BC3C-B1D764152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A315C-5854-4679-9691-1974EA8F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38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9C3E-95A4-40F1-A9E4-B91671E2C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61FB-57A6-4C19-B383-BF8001ED7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837685-533D-4E46-8190-95AC7D575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8DFC6-0D2C-48CB-9493-44DA0381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F47C-DA8F-4642-B586-D5DD90D9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2D0EE-0DDD-492B-958A-DF53673C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7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2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3C99-9DA0-46EA-A61A-03A916CE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E06B8-9A2E-4CD0-B8D5-42449256A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4D1A2-1CAD-4BD0-8103-F7921FE0D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78C2B-41B5-4ABE-8641-8D1E0448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0E086-1AE6-46FB-9EA9-9D2F3F1D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C0037-C436-408F-810A-732B2EA6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6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F16D-8080-40D1-BEB5-344537B4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6119E-FD23-4DA6-8018-CE560D5D2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3E62-F9A0-430E-A23B-95D9294A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EB429-85DB-4EEB-AB2E-0B0349553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0CDA-4FDE-4382-AE1A-C112C0E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66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2F0864-8B31-472A-AB49-F76075EE3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26E0B-8B98-4EAF-82E7-867E180F1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CA94-7222-4614-869C-7ECCD12A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C6FE-A18C-4027-8FAB-00019760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70905-DA4A-41F7-92E4-534996D2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52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5BFD9-7813-4951-9C84-7DB1EF7B3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014" y="1091343"/>
            <a:ext cx="12207013" cy="57732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B12A-8623-4E59-8DE9-0B282724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EE54F-D737-401E-9151-A9F2543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7A87-E045-48AD-BDD1-EB754002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429E8F16-7370-431E-B0EA-797C5E388D52}"/>
              </a:ext>
            </a:extLst>
          </p:cNvPr>
          <p:cNvSpPr txBox="1">
            <a:spLocks/>
          </p:cNvSpPr>
          <p:nvPr userDrawn="1"/>
        </p:nvSpPr>
        <p:spPr>
          <a:xfrm>
            <a:off x="1454235" y="1615184"/>
            <a:ext cx="9144000" cy="29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2 Regional Directors, 14 Microsoft MVPs, 20 Sessions, 2 Workshops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C841D11-D441-4EBE-B2B9-3CEA11C8FA8A}"/>
              </a:ext>
            </a:extLst>
          </p:cNvPr>
          <p:cNvSpPr txBox="1">
            <a:spLocks/>
          </p:cNvSpPr>
          <p:nvPr userDrawn="1"/>
        </p:nvSpPr>
        <p:spPr>
          <a:xfrm>
            <a:off x="1363287" y="2409747"/>
            <a:ext cx="9144000" cy="2901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Brought to you by:</a:t>
            </a:r>
          </a:p>
          <a:p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D7DF33-388A-4EB8-B4DA-1B450C0C80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52" y="2865826"/>
            <a:ext cx="2537625" cy="7641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7990ED4-65A7-437A-B3F8-21E14026CF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9" y="2985347"/>
            <a:ext cx="2244534" cy="4792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ECC3D3B-AC89-47EB-A4DC-12AAAEDC73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43" y="2859139"/>
            <a:ext cx="1066093" cy="5737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2DDB5CD-6D35-412E-936B-613BE952C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94" y="2913713"/>
            <a:ext cx="1437748" cy="57986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FD22089-26B8-4DC9-8A65-620F122CD3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38" y="3867600"/>
            <a:ext cx="1325657" cy="6917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3B5CA1B-50B1-4F15-B77A-159FFB4E14EB}"/>
              </a:ext>
            </a:extLst>
          </p:cNvPr>
          <p:cNvSpPr/>
          <p:nvPr userDrawn="1"/>
        </p:nvSpPr>
        <p:spPr>
          <a:xfrm>
            <a:off x="-69764" y="331534"/>
            <a:ext cx="121919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B19C8B-004D-4792-A854-5F2252D74C11}"/>
              </a:ext>
            </a:extLst>
          </p:cNvPr>
          <p:cNvSpPr/>
          <p:nvPr userDrawn="1"/>
        </p:nvSpPr>
        <p:spPr>
          <a:xfrm>
            <a:off x="2365241" y="1278423"/>
            <a:ext cx="73073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Community for Azure, Office 365 &amp; SharePoint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87F626-1553-4767-9375-70063B99323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3822" y="3825871"/>
            <a:ext cx="1248654" cy="7752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0C50F7C-96DD-4CB5-96E0-BBECB482A51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3606" y="5065302"/>
            <a:ext cx="1189696" cy="3550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6E9B6A5-82B2-488E-B7D6-FC3CE63A2DC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0957" y="3835083"/>
            <a:ext cx="1567591" cy="82241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D6CAB4-B112-470D-B9E4-40A9FA7A353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90" y="4794772"/>
            <a:ext cx="1901567" cy="75195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66429F-5054-4B0F-94A0-97A55F4779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94" y="3985149"/>
            <a:ext cx="1437748" cy="477918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24E3D9D-A426-48E0-9C64-F55188AE314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8" y="209815"/>
            <a:ext cx="1630891" cy="1616383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4290A25-C92D-4B5F-BAB2-6A0BD4C4B17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74" y="4992248"/>
            <a:ext cx="1310839" cy="55447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C9FADE0-E2D2-40D5-8F7A-D58D2DEEB7C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19" y="4966311"/>
            <a:ext cx="1502818" cy="474265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81C311A-E033-4D8B-A7C8-80534755CFF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91" y="4794772"/>
            <a:ext cx="1851240" cy="784654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A23A2C4-0FC5-4987-BA37-E2187DD4531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4F15237-4172-4ACB-A39F-DAA62C8B8A2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278902F-6163-424D-BD05-529EBEA4929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3D49ED-A252-4F58-BA70-986BF64E0F6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C30BD685-30C3-4DA7-9E32-63DD3F83B54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07B0AB8-8FAE-4F61-AAC5-B7422DA656F3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1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5BFD9-7813-4951-9C84-7DB1EF7B3B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014" y="1091343"/>
            <a:ext cx="12207013" cy="57732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B12A-8623-4E59-8DE9-0B282724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4A71-9DDE-49E7-A578-464126CA0EB7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EE54F-D737-401E-9151-A9F2543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7A87-E045-48AD-BDD1-EB754002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429E8F16-7370-431E-B0EA-797C5E388D52}"/>
              </a:ext>
            </a:extLst>
          </p:cNvPr>
          <p:cNvSpPr txBox="1">
            <a:spLocks/>
          </p:cNvSpPr>
          <p:nvPr userDrawn="1"/>
        </p:nvSpPr>
        <p:spPr>
          <a:xfrm>
            <a:off x="1454235" y="1615184"/>
            <a:ext cx="9144000" cy="29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2 Regional Directors, 14 Microsoft MVPs, 20 Sessions, 2 Workshops</a:t>
            </a:r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C841D11-D441-4EBE-B2B9-3CEA11C8FA8A}"/>
              </a:ext>
            </a:extLst>
          </p:cNvPr>
          <p:cNvSpPr txBox="1">
            <a:spLocks/>
          </p:cNvSpPr>
          <p:nvPr userDrawn="1"/>
        </p:nvSpPr>
        <p:spPr>
          <a:xfrm>
            <a:off x="1363287" y="2409747"/>
            <a:ext cx="9144000" cy="2901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Brought to you by:</a:t>
            </a:r>
          </a:p>
          <a:p>
            <a:endParaRPr lang="en-US" sz="1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D7DF33-388A-4EB8-B4DA-1B450C0C80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52" y="2865826"/>
            <a:ext cx="2537625" cy="76417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7990ED4-65A7-437A-B3F8-21E14026CF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9" y="2985347"/>
            <a:ext cx="2244534" cy="47920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ECC3D3B-AC89-47EB-A4DC-12AAAEDC734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143" y="2859139"/>
            <a:ext cx="1066093" cy="5737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2DDB5CD-6D35-412E-936B-613BE952CD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94" y="2913713"/>
            <a:ext cx="1437748" cy="57986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FD22089-26B8-4DC9-8A65-620F122CD3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38" y="3867600"/>
            <a:ext cx="1325657" cy="69174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3B5CA1B-50B1-4F15-B77A-159FFB4E14EB}"/>
              </a:ext>
            </a:extLst>
          </p:cNvPr>
          <p:cNvSpPr/>
          <p:nvPr userDrawn="1"/>
        </p:nvSpPr>
        <p:spPr>
          <a:xfrm>
            <a:off x="-69764" y="331534"/>
            <a:ext cx="1219199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2019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B19C8B-004D-4792-A854-5F2252D74C11}"/>
              </a:ext>
            </a:extLst>
          </p:cNvPr>
          <p:cNvSpPr/>
          <p:nvPr userDrawn="1"/>
        </p:nvSpPr>
        <p:spPr>
          <a:xfrm>
            <a:off x="2365241" y="1278423"/>
            <a:ext cx="73073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Community for Azure, Office 365 &amp; SharePoint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87F626-1553-4767-9375-70063B99323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3822" y="3825871"/>
            <a:ext cx="1248654" cy="77520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0C50F7C-96DD-4CB5-96E0-BBECB482A51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3606" y="5065302"/>
            <a:ext cx="1189696" cy="3550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6E9B6A5-82B2-488E-B7D6-FC3CE63A2DC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0957" y="3835083"/>
            <a:ext cx="1567591" cy="82241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D6CAB4-B112-470D-B9E4-40A9FA7A353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90" y="4794772"/>
            <a:ext cx="1901567" cy="75195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366429F-5054-4B0F-94A0-97A55F4779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894" y="3985149"/>
            <a:ext cx="1437748" cy="477918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124E3D9D-A426-48E0-9C64-F55188AE314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28" y="209815"/>
            <a:ext cx="1630891" cy="1616383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4290A25-C92D-4B5F-BAB2-6A0BD4C4B17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74" y="4992248"/>
            <a:ext cx="1310839" cy="55447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6C9FADE0-E2D2-40D5-8F7A-D58D2DEEB7CB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219" y="4966311"/>
            <a:ext cx="1502818" cy="474265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81C311A-E033-4D8B-A7C8-80534755CFF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91" y="4794772"/>
            <a:ext cx="1851240" cy="784654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A23A2C4-0FC5-4987-BA37-E2187DD4531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B4F15237-4172-4ACB-A39F-DAA62C8B8A21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278902F-6163-424D-BD05-529EBEA4929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383D49ED-A252-4F58-BA70-986BF64E0F6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2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50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3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6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6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40317-4A3C-4863-8BA8-42B5986B4EC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EF994-6DE2-4A2F-B687-7FB108E4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32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CED4C72-6ED6-4850-A05B-305FD0A8340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</a:blip>
          <a:stretch>
            <a:fillRect/>
          </a:stretch>
        </p:blipFill>
        <p:spPr>
          <a:xfrm>
            <a:off x="196509" y="1280855"/>
            <a:ext cx="11798981" cy="547560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8AA4A-0B6E-4AB2-BD00-88230762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33DE3-62EA-4D03-B999-735FE0FAB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ADE5B-EC50-4C1E-A1C5-04563F2E6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70BAB-4F9D-4F90-BAFC-A4CCDAE19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F312F-90A2-4EC2-B277-0015D6B9B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CBBE7-A371-446C-A2FC-9A54FE6E06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B4382-9134-4B64-AB84-4F59264664D3}"/>
              </a:ext>
            </a:extLst>
          </p:cNvPr>
          <p:cNvSpPr/>
          <p:nvPr userDrawn="1"/>
        </p:nvSpPr>
        <p:spPr>
          <a:xfrm>
            <a:off x="8061959" y="6356350"/>
            <a:ext cx="38987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aOS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Kuala Lumpur 2019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B0F1540-D558-44BB-8D11-C383152550B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007" y="5010467"/>
            <a:ext cx="1176966" cy="1166496"/>
          </a:xfrm>
          <a:prstGeom prst="rect">
            <a:avLst/>
          </a:prstGeom>
        </p:spPr>
      </p:pic>
      <p:pic>
        <p:nvPicPr>
          <p:cNvPr id="8" name="Picture 7" descr="A picture containing city, person, riding, boat&#10;&#10;Description automatically generated">
            <a:extLst>
              <a:ext uri="{FF2B5EF4-FFF2-40B4-BE49-F238E27FC236}">
                <a16:creationId xmlns:a16="http://schemas.microsoft.com/office/drawing/2014/main" id="{C10E057A-FA72-4B08-98CE-65D4EBDA7D8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9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4" r:id="rId12"/>
    <p:sldLayoutId id="214748385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mixed-reality-over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ai-builder/" TargetMode="External"/><Relationship Id="rId4" Type="http://schemas.openxmlformats.org/officeDocument/2006/relationships/hyperlink" Target="https://aka.ms/powerAppsMRIdea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7F447-63B6-4019-9ACC-260DB400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8E0833-797D-4D91-9A5F-4989802C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AD8DD-A230-4EF9-9D6D-616AA571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9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Buzz and Woody (Toy Story) Meme meme">
            <a:extLst>
              <a:ext uri="{FF2B5EF4-FFF2-40B4-BE49-F238E27FC236}">
                <a16:creationId xmlns:a16="http://schemas.microsoft.com/office/drawing/2014/main" id="{6E9BB352-588B-4DBA-8909-F8A6EE096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" r="2720" b="1"/>
          <a:stretch/>
        </p:blipFill>
        <p:spPr bwMode="auto">
          <a:xfrm>
            <a:off x="0" y="0"/>
            <a:ext cx="12891496" cy="725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2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E7AA5-9724-4236-ACB3-006C852C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838FE-56CE-4363-9253-395D75176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9919BA-221B-4747-A258-802309204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FA67B2-2FA6-4049-9532-00C70E3C9D09}"/>
              </a:ext>
            </a:extLst>
          </p:cNvPr>
          <p:cNvSpPr txBox="1"/>
          <p:nvPr/>
        </p:nvSpPr>
        <p:spPr>
          <a:xfrm>
            <a:off x="1530626" y="2220628"/>
            <a:ext cx="2927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87%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2C324E-F292-48ED-9418-A76EE3B2C670}"/>
              </a:ext>
            </a:extLst>
          </p:cNvPr>
          <p:cNvCxnSpPr>
            <a:cxnSpLocks/>
          </p:cNvCxnSpPr>
          <p:nvPr/>
        </p:nvCxnSpPr>
        <p:spPr>
          <a:xfrm>
            <a:off x="1530626" y="3756991"/>
            <a:ext cx="2862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9111A3-E477-4245-98B1-CE6E6D8D8EEE}"/>
              </a:ext>
            </a:extLst>
          </p:cNvPr>
          <p:cNvSpPr txBox="1"/>
          <p:nvPr/>
        </p:nvSpPr>
        <p:spPr>
          <a:xfrm>
            <a:off x="5216839" y="1997839"/>
            <a:ext cx="6556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20% -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currently in production or deploying Mixed Reality</a:t>
            </a:r>
          </a:p>
          <a:p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67% -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currently exploring use cases or piloting Mixed Reality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A60E2-A94C-4373-AA62-690D6C0822D4}"/>
              </a:ext>
            </a:extLst>
          </p:cNvPr>
          <p:cNvSpPr txBox="1"/>
          <p:nvPr/>
        </p:nvSpPr>
        <p:spPr>
          <a:xfrm>
            <a:off x="207818" y="6478277"/>
            <a:ext cx="4341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 Source: Harvard Business Review Analytic Services Survey, March 2018</a:t>
            </a:r>
          </a:p>
        </p:txBody>
      </p:sp>
    </p:spTree>
    <p:extLst>
      <p:ext uri="{BB962C8B-B14F-4D97-AF65-F5344CB8AC3E}">
        <p14:creationId xmlns:p14="http://schemas.microsoft.com/office/powerpoint/2010/main" val="94351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23F18E02-9FC0-49C2-BE57-195BEE39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DA974-00D9-4182-B38D-D62DEEDF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961" y="3108383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Scenario Requirements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CCA2D91F-804C-42EE-BD7B-7A8FC2F9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3879" r="22674"/>
          <a:stretch/>
        </p:blipFill>
        <p:spPr>
          <a:xfrm>
            <a:off x="20" y="760563"/>
            <a:ext cx="5298663" cy="609708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5" name="Group 9">
            <a:extLst>
              <a:ext uri="{FF2B5EF4-FFF2-40B4-BE49-F238E27FC236}">
                <a16:creationId xmlns:a16="http://schemas.microsoft.com/office/drawing/2014/main" id="{DC9608D4-CD9C-4B8B-88DC-8055C0325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511966"/>
            <a:ext cx="5736223" cy="6346033"/>
            <a:chOff x="4529137" y="1695450"/>
            <a:chExt cx="3134106" cy="3467289"/>
          </a:xfrm>
        </p:grpSpPr>
        <p:sp>
          <p:nvSpPr>
            <p:cNvPr id="36" name="Freeform: Shape 10">
              <a:extLst>
                <a:ext uri="{FF2B5EF4-FFF2-40B4-BE49-F238E27FC236}">
                  <a16:creationId xmlns:a16="http://schemas.microsoft.com/office/drawing/2014/main" id="{07B5C029-26B7-46E5-A729-AB2CB6EB6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811422"/>
              <a:ext cx="2961539" cy="3351127"/>
            </a:xfrm>
            <a:custGeom>
              <a:avLst/>
              <a:gdLst>
                <a:gd name="connsiteX0" fmla="*/ 2918460 w 2961539"/>
                <a:gd name="connsiteY0" fmla="*/ 1324969 h 3351127"/>
                <a:gd name="connsiteX1" fmla="*/ 2906649 w 2961539"/>
                <a:gd name="connsiteY1" fmla="*/ 1284393 h 3351127"/>
                <a:gd name="connsiteX2" fmla="*/ 2893314 w 2961539"/>
                <a:gd name="connsiteY2" fmla="*/ 1244388 h 3351127"/>
                <a:gd name="connsiteX3" fmla="*/ 2878741 w 2961539"/>
                <a:gd name="connsiteY3" fmla="*/ 1204859 h 3351127"/>
                <a:gd name="connsiteX4" fmla="*/ 2811209 w 2961539"/>
                <a:gd name="connsiteY4" fmla="*/ 1051316 h 3351127"/>
                <a:gd name="connsiteX5" fmla="*/ 2636711 w 2961539"/>
                <a:gd name="connsiteY5" fmla="*/ 768709 h 3351127"/>
                <a:gd name="connsiteX6" fmla="*/ 2418683 w 2961539"/>
                <a:gd name="connsiteY6" fmla="*/ 522202 h 3351127"/>
                <a:gd name="connsiteX7" fmla="*/ 2165699 w 2961539"/>
                <a:gd name="connsiteY7" fmla="*/ 314748 h 3351127"/>
                <a:gd name="connsiteX8" fmla="*/ 2027873 w 2961539"/>
                <a:gd name="connsiteY8" fmla="*/ 227213 h 3351127"/>
                <a:gd name="connsiteX9" fmla="*/ 1883474 w 2961539"/>
                <a:gd name="connsiteY9" fmla="*/ 151203 h 3351127"/>
                <a:gd name="connsiteX10" fmla="*/ 1576483 w 2961539"/>
                <a:gd name="connsiteY10" fmla="*/ 40618 h 3351127"/>
                <a:gd name="connsiteX11" fmla="*/ 1415415 w 2961539"/>
                <a:gd name="connsiteY11" fmla="*/ 10233 h 3351127"/>
                <a:gd name="connsiteX12" fmla="*/ 1251204 w 2961539"/>
                <a:gd name="connsiteY12" fmla="*/ 42 h 3351127"/>
                <a:gd name="connsiteX13" fmla="*/ 927163 w 2961539"/>
                <a:gd name="connsiteY13" fmla="*/ 29855 h 3351127"/>
                <a:gd name="connsiteX14" fmla="*/ 610362 w 2961539"/>
                <a:gd name="connsiteY14" fmla="*/ 116151 h 3351127"/>
                <a:gd name="connsiteX15" fmla="*/ 315468 w 2961539"/>
                <a:gd name="connsiteY15" fmla="*/ 267408 h 3351127"/>
                <a:gd name="connsiteX16" fmla="*/ 182975 w 2961539"/>
                <a:gd name="connsiteY16" fmla="*/ 368183 h 3351127"/>
                <a:gd name="connsiteX17" fmla="*/ 64294 w 2961539"/>
                <a:gd name="connsiteY17" fmla="*/ 484674 h 3351127"/>
                <a:gd name="connsiteX18" fmla="*/ 0 w 2961539"/>
                <a:gd name="connsiteY18" fmla="*/ 556778 h 3351127"/>
                <a:gd name="connsiteX19" fmla="*/ 0 w 2961539"/>
                <a:gd name="connsiteY19" fmla="*/ 956066 h 3351127"/>
                <a:gd name="connsiteX20" fmla="*/ 227552 w 2961539"/>
                <a:gd name="connsiteY20" fmla="*/ 636597 h 3351127"/>
                <a:gd name="connsiteX21" fmla="*/ 331756 w 2961539"/>
                <a:gd name="connsiteY21" fmla="*/ 534966 h 3351127"/>
                <a:gd name="connsiteX22" fmla="*/ 441770 w 2961539"/>
                <a:gd name="connsiteY22" fmla="*/ 439620 h 3351127"/>
                <a:gd name="connsiteX23" fmla="*/ 683419 w 2961539"/>
                <a:gd name="connsiteY23" fmla="*/ 274457 h 3351127"/>
                <a:gd name="connsiteX24" fmla="*/ 956596 w 2961539"/>
                <a:gd name="connsiteY24" fmla="*/ 161300 h 3351127"/>
                <a:gd name="connsiteX25" fmla="*/ 1251490 w 2961539"/>
                <a:gd name="connsiteY25" fmla="*/ 123009 h 3351127"/>
                <a:gd name="connsiteX26" fmla="*/ 1398175 w 2961539"/>
                <a:gd name="connsiteY26" fmla="*/ 135297 h 3351127"/>
                <a:gd name="connsiteX27" fmla="*/ 1542383 w 2961539"/>
                <a:gd name="connsiteY27" fmla="*/ 167967 h 3351127"/>
                <a:gd name="connsiteX28" fmla="*/ 1681925 w 2961539"/>
                <a:gd name="connsiteY28" fmla="*/ 218450 h 3351127"/>
                <a:gd name="connsiteX29" fmla="*/ 1715929 w 2961539"/>
                <a:gd name="connsiteY29" fmla="*/ 233595 h 3351127"/>
                <a:gd name="connsiteX30" fmla="*/ 1749552 w 2961539"/>
                <a:gd name="connsiteY30" fmla="*/ 249597 h 3351127"/>
                <a:gd name="connsiteX31" fmla="*/ 1782604 w 2961539"/>
                <a:gd name="connsiteY31" fmla="*/ 266646 h 3351127"/>
                <a:gd name="connsiteX32" fmla="*/ 1815275 w 2961539"/>
                <a:gd name="connsiteY32" fmla="*/ 284553 h 3351127"/>
                <a:gd name="connsiteX33" fmla="*/ 2059400 w 2961539"/>
                <a:gd name="connsiteY33" fmla="*/ 454765 h 3351127"/>
                <a:gd name="connsiteX34" fmla="*/ 2270284 w 2961539"/>
                <a:gd name="connsiteY34" fmla="*/ 663648 h 3351127"/>
                <a:gd name="connsiteX35" fmla="*/ 2362581 w 2961539"/>
                <a:gd name="connsiteY35" fmla="*/ 779091 h 3351127"/>
                <a:gd name="connsiteX36" fmla="*/ 2445353 w 2961539"/>
                <a:gd name="connsiteY36" fmla="*/ 900726 h 3351127"/>
                <a:gd name="connsiteX37" fmla="*/ 2581180 w 2961539"/>
                <a:gd name="connsiteY37" fmla="*/ 1158663 h 3351127"/>
                <a:gd name="connsiteX38" fmla="*/ 2673382 w 2961539"/>
                <a:gd name="connsiteY38" fmla="*/ 1430601 h 3351127"/>
                <a:gd name="connsiteX39" fmla="*/ 2707291 w 2961539"/>
                <a:gd name="connsiteY39" fmla="*/ 1569095 h 3351127"/>
                <a:gd name="connsiteX40" fmla="*/ 2728913 w 2961539"/>
                <a:gd name="connsiteY40" fmla="*/ 1710065 h 3351127"/>
                <a:gd name="connsiteX41" fmla="*/ 2738342 w 2961539"/>
                <a:gd name="connsiteY41" fmla="*/ 1853321 h 3351127"/>
                <a:gd name="connsiteX42" fmla="*/ 2733294 w 2961539"/>
                <a:gd name="connsiteY42" fmla="*/ 1998482 h 3351127"/>
                <a:gd name="connsiteX43" fmla="*/ 2704433 w 2961539"/>
                <a:gd name="connsiteY43" fmla="*/ 2140785 h 3351127"/>
                <a:gd name="connsiteX44" fmla="*/ 2645759 w 2961539"/>
                <a:gd name="connsiteY44" fmla="*/ 2264515 h 3351127"/>
                <a:gd name="connsiteX45" fmla="*/ 2552986 w 2961539"/>
                <a:gd name="connsiteY45" fmla="*/ 2354717 h 3351127"/>
                <a:gd name="connsiteX46" fmla="*/ 2492026 w 2961539"/>
                <a:gd name="connsiteY46" fmla="*/ 2389769 h 3351127"/>
                <a:gd name="connsiteX47" fmla="*/ 2423541 w 2961539"/>
                <a:gd name="connsiteY47" fmla="*/ 2423583 h 3351127"/>
                <a:gd name="connsiteX48" fmla="*/ 2278475 w 2961539"/>
                <a:gd name="connsiteY48" fmla="*/ 2502640 h 3351127"/>
                <a:gd name="connsiteX49" fmla="*/ 2143697 w 2961539"/>
                <a:gd name="connsiteY49" fmla="*/ 2606463 h 3351127"/>
                <a:gd name="connsiteX50" fmla="*/ 2113312 w 2961539"/>
                <a:gd name="connsiteY50" fmla="*/ 2635514 h 3351127"/>
                <a:gd name="connsiteX51" fmla="*/ 2084927 w 2961539"/>
                <a:gd name="connsiteY51" fmla="*/ 2664184 h 3351127"/>
                <a:gd name="connsiteX52" fmla="*/ 2030349 w 2961539"/>
                <a:gd name="connsiteY52" fmla="*/ 2722573 h 3351127"/>
                <a:gd name="connsiteX53" fmla="*/ 1929098 w 2961539"/>
                <a:gd name="connsiteY53" fmla="*/ 2842683 h 3351127"/>
                <a:gd name="connsiteX54" fmla="*/ 1880045 w 2961539"/>
                <a:gd name="connsiteY54" fmla="*/ 2902309 h 3351127"/>
                <a:gd name="connsiteX55" fmla="*/ 1831086 w 2961539"/>
                <a:gd name="connsiteY55" fmla="*/ 2960888 h 3351127"/>
                <a:gd name="connsiteX56" fmla="*/ 1730121 w 2961539"/>
                <a:gd name="connsiteY56" fmla="*/ 3071854 h 3351127"/>
                <a:gd name="connsiteX57" fmla="*/ 1620488 w 2961539"/>
                <a:gd name="connsiteY57" fmla="*/ 3169200 h 3351127"/>
                <a:gd name="connsiteX58" fmla="*/ 1497616 w 2961539"/>
                <a:gd name="connsiteY58" fmla="*/ 3244447 h 3351127"/>
                <a:gd name="connsiteX59" fmla="*/ 1361313 w 2961539"/>
                <a:gd name="connsiteY59" fmla="*/ 3288739 h 3351127"/>
                <a:gd name="connsiteX60" fmla="*/ 1289590 w 2961539"/>
                <a:gd name="connsiteY60" fmla="*/ 3297978 h 3351127"/>
                <a:gd name="connsiteX61" fmla="*/ 1253204 w 2961539"/>
                <a:gd name="connsiteY61" fmla="*/ 3299407 h 3351127"/>
                <a:gd name="connsiteX62" fmla="*/ 1215676 w 2961539"/>
                <a:gd name="connsiteY62" fmla="*/ 3299216 h 3351127"/>
                <a:gd name="connsiteX63" fmla="*/ 918972 w 2961539"/>
                <a:gd name="connsiteY63" fmla="*/ 3254639 h 3351127"/>
                <a:gd name="connsiteX64" fmla="*/ 642557 w 2961539"/>
                <a:gd name="connsiteY64" fmla="*/ 3139672 h 3351127"/>
                <a:gd name="connsiteX65" fmla="*/ 515112 w 2961539"/>
                <a:gd name="connsiteY65" fmla="*/ 3061853 h 3351127"/>
                <a:gd name="connsiteX66" fmla="*/ 484442 w 2961539"/>
                <a:gd name="connsiteY66" fmla="*/ 3040612 h 3351127"/>
                <a:gd name="connsiteX67" fmla="*/ 454343 w 2961539"/>
                <a:gd name="connsiteY67" fmla="*/ 3018610 h 3351127"/>
                <a:gd name="connsiteX68" fmla="*/ 424625 w 2961539"/>
                <a:gd name="connsiteY68" fmla="*/ 2996131 h 3351127"/>
                <a:gd name="connsiteX69" fmla="*/ 395478 w 2961539"/>
                <a:gd name="connsiteY69" fmla="*/ 2973080 h 3351127"/>
                <a:gd name="connsiteX70" fmla="*/ 181547 w 2961539"/>
                <a:gd name="connsiteY70" fmla="*/ 2767626 h 3351127"/>
                <a:gd name="connsiteX71" fmla="*/ 134112 w 2961539"/>
                <a:gd name="connsiteY71" fmla="*/ 2710761 h 3351127"/>
                <a:gd name="connsiteX72" fmla="*/ 89821 w 2961539"/>
                <a:gd name="connsiteY72" fmla="*/ 2652087 h 3351127"/>
                <a:gd name="connsiteX73" fmla="*/ 10096 w 2961539"/>
                <a:gd name="connsiteY73" fmla="*/ 2529025 h 3351127"/>
                <a:gd name="connsiteX74" fmla="*/ 191 w 2961539"/>
                <a:gd name="connsiteY74" fmla="*/ 2511499 h 3351127"/>
                <a:gd name="connsiteX75" fmla="*/ 191 w 2961539"/>
                <a:gd name="connsiteY75" fmla="*/ 2835063 h 3351127"/>
                <a:gd name="connsiteX76" fmla="*/ 50959 w 2961539"/>
                <a:gd name="connsiteY76" fmla="*/ 2888879 h 3351127"/>
                <a:gd name="connsiteX77" fmla="*/ 300038 w 2961539"/>
                <a:gd name="connsiteY77" fmla="*/ 3100525 h 3351127"/>
                <a:gd name="connsiteX78" fmla="*/ 438150 w 2961539"/>
                <a:gd name="connsiteY78" fmla="*/ 3186916 h 3351127"/>
                <a:gd name="connsiteX79" fmla="*/ 584264 w 2961539"/>
                <a:gd name="connsiteY79" fmla="*/ 3258830 h 3351127"/>
                <a:gd name="connsiteX80" fmla="*/ 862965 w 2961539"/>
                <a:gd name="connsiteY80" fmla="*/ 3351127 h 3351127"/>
                <a:gd name="connsiteX81" fmla="*/ 1534478 w 2961539"/>
                <a:gd name="connsiteY81" fmla="*/ 3351127 h 3351127"/>
                <a:gd name="connsiteX82" fmla="*/ 1540955 w 2961539"/>
                <a:gd name="connsiteY82" fmla="*/ 3348841 h 3351127"/>
                <a:gd name="connsiteX83" fmla="*/ 1691831 w 2961539"/>
                <a:gd name="connsiteY83" fmla="*/ 3275403 h 3351127"/>
                <a:gd name="connsiteX84" fmla="*/ 1827086 w 2961539"/>
                <a:gd name="connsiteY84" fmla="*/ 3179963 h 3351127"/>
                <a:gd name="connsiteX85" fmla="*/ 1948625 w 2961539"/>
                <a:gd name="connsiteY85" fmla="*/ 3072426 h 3351127"/>
                <a:gd name="connsiteX86" fmla="*/ 2005584 w 2961539"/>
                <a:gd name="connsiteY86" fmla="*/ 3016514 h 3351127"/>
                <a:gd name="connsiteX87" fmla="*/ 2060639 w 2961539"/>
                <a:gd name="connsiteY87" fmla="*/ 2959935 h 3351127"/>
                <a:gd name="connsiteX88" fmla="*/ 2167223 w 2961539"/>
                <a:gd name="connsiteY88" fmla="*/ 2847350 h 3351127"/>
                <a:gd name="connsiteX89" fmla="*/ 2218754 w 2961539"/>
                <a:gd name="connsiteY89" fmla="*/ 2791438 h 3351127"/>
                <a:gd name="connsiteX90" fmla="*/ 2244471 w 2961539"/>
                <a:gd name="connsiteY90" fmla="*/ 2763911 h 3351127"/>
                <a:gd name="connsiteX91" fmla="*/ 2269427 w 2961539"/>
                <a:gd name="connsiteY91" fmla="*/ 2738098 h 3351127"/>
                <a:gd name="connsiteX92" fmla="*/ 2321243 w 2961539"/>
                <a:gd name="connsiteY92" fmla="*/ 2689807 h 3351127"/>
                <a:gd name="connsiteX93" fmla="*/ 2376297 w 2961539"/>
                <a:gd name="connsiteY93" fmla="*/ 2645230 h 3351127"/>
                <a:gd name="connsiteX94" fmla="*/ 2499265 w 2961539"/>
                <a:gd name="connsiteY94" fmla="*/ 2564934 h 3351127"/>
                <a:gd name="connsiteX95" fmla="*/ 2639187 w 2961539"/>
                <a:gd name="connsiteY95" fmla="*/ 2476732 h 3351127"/>
                <a:gd name="connsiteX96" fmla="*/ 2674239 w 2961539"/>
                <a:gd name="connsiteY96" fmla="*/ 2448729 h 3351127"/>
                <a:gd name="connsiteX97" fmla="*/ 2707481 w 2961539"/>
                <a:gd name="connsiteY97" fmla="*/ 2417487 h 3351127"/>
                <a:gd name="connsiteX98" fmla="*/ 2765298 w 2961539"/>
                <a:gd name="connsiteY98" fmla="*/ 2347097 h 3351127"/>
                <a:gd name="connsiteX99" fmla="*/ 2810447 w 2961539"/>
                <a:gd name="connsiteY99" fmla="*/ 2270802 h 3351127"/>
                <a:gd name="connsiteX100" fmla="*/ 2845499 w 2961539"/>
                <a:gd name="connsiteY100" fmla="*/ 2192411 h 3351127"/>
                <a:gd name="connsiteX101" fmla="*/ 2901315 w 2961539"/>
                <a:gd name="connsiteY101" fmla="*/ 2034772 h 3351127"/>
                <a:gd name="connsiteX102" fmla="*/ 2943130 w 2961539"/>
                <a:gd name="connsiteY102" fmla="*/ 1871704 h 3351127"/>
                <a:gd name="connsiteX103" fmla="*/ 2961037 w 2961539"/>
                <a:gd name="connsiteY103" fmla="*/ 1703302 h 3351127"/>
                <a:gd name="connsiteX104" fmla="*/ 2928842 w 2961539"/>
                <a:gd name="connsiteY104" fmla="*/ 1366308 h 3351127"/>
                <a:gd name="connsiteX105" fmla="*/ 2918460 w 2961539"/>
                <a:gd name="connsiteY105" fmla="*/ 1324969 h 335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961539" h="3351127">
                  <a:moveTo>
                    <a:pt x="2918460" y="1324969"/>
                  </a:moveTo>
                  <a:lnTo>
                    <a:pt x="2906649" y="1284393"/>
                  </a:lnTo>
                  <a:lnTo>
                    <a:pt x="2893314" y="1244388"/>
                  </a:lnTo>
                  <a:cubicBezTo>
                    <a:pt x="2888837" y="1231053"/>
                    <a:pt x="2883694" y="1218004"/>
                    <a:pt x="2878741" y="1204859"/>
                  </a:cubicBezTo>
                  <a:cubicBezTo>
                    <a:pt x="2858453" y="1152567"/>
                    <a:pt x="2836069" y="1101227"/>
                    <a:pt x="2811209" y="1051316"/>
                  </a:cubicBezTo>
                  <a:cubicBezTo>
                    <a:pt x="2761107" y="951684"/>
                    <a:pt x="2702814" y="857006"/>
                    <a:pt x="2636711" y="768709"/>
                  </a:cubicBezTo>
                  <a:cubicBezTo>
                    <a:pt x="2570798" y="680412"/>
                    <a:pt x="2497455" y="598212"/>
                    <a:pt x="2418683" y="522202"/>
                  </a:cubicBezTo>
                  <a:cubicBezTo>
                    <a:pt x="2339912" y="446193"/>
                    <a:pt x="2254949" y="377232"/>
                    <a:pt x="2165699" y="314748"/>
                  </a:cubicBezTo>
                  <a:cubicBezTo>
                    <a:pt x="2121122" y="283506"/>
                    <a:pt x="2075021" y="254359"/>
                    <a:pt x="2027873" y="227213"/>
                  </a:cubicBezTo>
                  <a:cubicBezTo>
                    <a:pt x="1980914" y="199781"/>
                    <a:pt x="1932623" y="174635"/>
                    <a:pt x="1883474" y="151203"/>
                  </a:cubicBezTo>
                  <a:cubicBezTo>
                    <a:pt x="1785176" y="104721"/>
                    <a:pt x="1682496" y="67002"/>
                    <a:pt x="1576483" y="40618"/>
                  </a:cubicBezTo>
                  <a:cubicBezTo>
                    <a:pt x="1523524" y="27474"/>
                    <a:pt x="1469803" y="16901"/>
                    <a:pt x="1415415" y="10233"/>
                  </a:cubicBezTo>
                  <a:cubicBezTo>
                    <a:pt x="1361123" y="3185"/>
                    <a:pt x="1306163" y="-435"/>
                    <a:pt x="1251204" y="42"/>
                  </a:cubicBezTo>
                  <a:cubicBezTo>
                    <a:pt x="1142714" y="804"/>
                    <a:pt x="1034415" y="10805"/>
                    <a:pt x="927163" y="29855"/>
                  </a:cubicBezTo>
                  <a:cubicBezTo>
                    <a:pt x="820007" y="49095"/>
                    <a:pt x="713423" y="76813"/>
                    <a:pt x="610362" y="116151"/>
                  </a:cubicBezTo>
                  <a:cubicBezTo>
                    <a:pt x="507301" y="155394"/>
                    <a:pt x="407861" y="205782"/>
                    <a:pt x="315468" y="267408"/>
                  </a:cubicBezTo>
                  <a:cubicBezTo>
                    <a:pt x="269367" y="298269"/>
                    <a:pt x="224504" y="331226"/>
                    <a:pt x="182975" y="368183"/>
                  </a:cubicBezTo>
                  <a:cubicBezTo>
                    <a:pt x="141542" y="405140"/>
                    <a:pt x="102489" y="444573"/>
                    <a:pt x="64294" y="484674"/>
                  </a:cubicBezTo>
                  <a:cubicBezTo>
                    <a:pt x="42291" y="508105"/>
                    <a:pt x="20860" y="532203"/>
                    <a:pt x="0" y="556778"/>
                  </a:cubicBezTo>
                  <a:lnTo>
                    <a:pt x="0" y="956066"/>
                  </a:lnTo>
                  <a:cubicBezTo>
                    <a:pt x="62579" y="840909"/>
                    <a:pt x="138970" y="733276"/>
                    <a:pt x="227552" y="636597"/>
                  </a:cubicBezTo>
                  <a:cubicBezTo>
                    <a:pt x="260223" y="600593"/>
                    <a:pt x="295466" y="567160"/>
                    <a:pt x="331756" y="534966"/>
                  </a:cubicBezTo>
                  <a:cubicBezTo>
                    <a:pt x="367951" y="502771"/>
                    <a:pt x="403955" y="470196"/>
                    <a:pt x="441770" y="439620"/>
                  </a:cubicBezTo>
                  <a:cubicBezTo>
                    <a:pt x="517208" y="378375"/>
                    <a:pt x="597503" y="322177"/>
                    <a:pt x="683419" y="274457"/>
                  </a:cubicBezTo>
                  <a:cubicBezTo>
                    <a:pt x="769239" y="226832"/>
                    <a:pt x="860679" y="187208"/>
                    <a:pt x="956596" y="161300"/>
                  </a:cubicBezTo>
                  <a:cubicBezTo>
                    <a:pt x="1052322" y="135201"/>
                    <a:pt x="1151954" y="122247"/>
                    <a:pt x="1251490" y="123009"/>
                  </a:cubicBezTo>
                  <a:cubicBezTo>
                    <a:pt x="1300448" y="123581"/>
                    <a:pt x="1349502" y="127772"/>
                    <a:pt x="1398175" y="135297"/>
                  </a:cubicBezTo>
                  <a:cubicBezTo>
                    <a:pt x="1446752" y="143107"/>
                    <a:pt x="1495044" y="153870"/>
                    <a:pt x="1542383" y="167967"/>
                  </a:cubicBezTo>
                  <a:cubicBezTo>
                    <a:pt x="1589723" y="182160"/>
                    <a:pt x="1636490" y="198733"/>
                    <a:pt x="1681925" y="218450"/>
                  </a:cubicBezTo>
                  <a:cubicBezTo>
                    <a:pt x="1693259" y="223498"/>
                    <a:pt x="1704689" y="228261"/>
                    <a:pt x="1715929" y="233595"/>
                  </a:cubicBezTo>
                  <a:lnTo>
                    <a:pt x="1749552" y="249597"/>
                  </a:lnTo>
                  <a:lnTo>
                    <a:pt x="1782604" y="266646"/>
                  </a:lnTo>
                  <a:cubicBezTo>
                    <a:pt x="1793558" y="272457"/>
                    <a:pt x="1804416" y="278553"/>
                    <a:pt x="1815275" y="284553"/>
                  </a:cubicBezTo>
                  <a:cubicBezTo>
                    <a:pt x="1901762" y="333321"/>
                    <a:pt x="1983486" y="390662"/>
                    <a:pt x="2059400" y="454765"/>
                  </a:cubicBezTo>
                  <a:cubicBezTo>
                    <a:pt x="2135410" y="518583"/>
                    <a:pt x="2205990" y="588687"/>
                    <a:pt x="2270284" y="663648"/>
                  </a:cubicBezTo>
                  <a:cubicBezTo>
                    <a:pt x="2302574" y="701082"/>
                    <a:pt x="2333530" y="739372"/>
                    <a:pt x="2362581" y="779091"/>
                  </a:cubicBezTo>
                  <a:cubicBezTo>
                    <a:pt x="2391632" y="818811"/>
                    <a:pt x="2419255" y="859387"/>
                    <a:pt x="2445353" y="900726"/>
                  </a:cubicBezTo>
                  <a:cubicBezTo>
                    <a:pt x="2497455" y="983593"/>
                    <a:pt x="2542889" y="1069890"/>
                    <a:pt x="2581180" y="1158663"/>
                  </a:cubicBezTo>
                  <a:cubicBezTo>
                    <a:pt x="2619470" y="1247436"/>
                    <a:pt x="2648617" y="1338876"/>
                    <a:pt x="2673382" y="1430601"/>
                  </a:cubicBezTo>
                  <a:cubicBezTo>
                    <a:pt x="2685764" y="1476512"/>
                    <a:pt x="2697480" y="1522518"/>
                    <a:pt x="2707291" y="1569095"/>
                  </a:cubicBezTo>
                  <a:cubicBezTo>
                    <a:pt x="2717197" y="1615672"/>
                    <a:pt x="2724245" y="1662726"/>
                    <a:pt x="2728913" y="1710065"/>
                  </a:cubicBezTo>
                  <a:cubicBezTo>
                    <a:pt x="2733485" y="1757404"/>
                    <a:pt x="2736818" y="1805124"/>
                    <a:pt x="2738342" y="1853321"/>
                  </a:cubicBezTo>
                  <a:cubicBezTo>
                    <a:pt x="2739390" y="1901422"/>
                    <a:pt x="2738247" y="1950000"/>
                    <a:pt x="2733294" y="1998482"/>
                  </a:cubicBezTo>
                  <a:cubicBezTo>
                    <a:pt x="2728151" y="2046774"/>
                    <a:pt x="2718911" y="2095542"/>
                    <a:pt x="2704433" y="2140785"/>
                  </a:cubicBezTo>
                  <a:cubicBezTo>
                    <a:pt x="2689860" y="2186029"/>
                    <a:pt x="2670429" y="2228320"/>
                    <a:pt x="2645759" y="2264515"/>
                  </a:cubicBezTo>
                  <a:cubicBezTo>
                    <a:pt x="2620899" y="2300710"/>
                    <a:pt x="2590514" y="2330047"/>
                    <a:pt x="2552986" y="2354717"/>
                  </a:cubicBezTo>
                  <a:cubicBezTo>
                    <a:pt x="2534317" y="2367195"/>
                    <a:pt x="2513838" y="2378530"/>
                    <a:pt x="2492026" y="2389769"/>
                  </a:cubicBezTo>
                  <a:cubicBezTo>
                    <a:pt x="2470309" y="2401009"/>
                    <a:pt x="2447258" y="2412058"/>
                    <a:pt x="2423541" y="2423583"/>
                  </a:cubicBezTo>
                  <a:cubicBezTo>
                    <a:pt x="2376107" y="2446633"/>
                    <a:pt x="2326100" y="2472065"/>
                    <a:pt x="2278475" y="2502640"/>
                  </a:cubicBezTo>
                  <a:cubicBezTo>
                    <a:pt x="2230850" y="2533120"/>
                    <a:pt x="2185130" y="2567982"/>
                    <a:pt x="2143697" y="2606463"/>
                  </a:cubicBezTo>
                  <a:cubicBezTo>
                    <a:pt x="2133410" y="2615988"/>
                    <a:pt x="2122837" y="2625989"/>
                    <a:pt x="2113312" y="2635514"/>
                  </a:cubicBezTo>
                  <a:lnTo>
                    <a:pt x="2084927" y="2664184"/>
                  </a:lnTo>
                  <a:cubicBezTo>
                    <a:pt x="2066258" y="2683425"/>
                    <a:pt x="2048066" y="2702951"/>
                    <a:pt x="2030349" y="2722573"/>
                  </a:cubicBezTo>
                  <a:cubicBezTo>
                    <a:pt x="1995011" y="2762101"/>
                    <a:pt x="1962055" y="2802773"/>
                    <a:pt x="1929098" y="2842683"/>
                  </a:cubicBezTo>
                  <a:lnTo>
                    <a:pt x="1880045" y="2902309"/>
                  </a:lnTo>
                  <a:cubicBezTo>
                    <a:pt x="1863757" y="2922026"/>
                    <a:pt x="1847564" y="2941648"/>
                    <a:pt x="1831086" y="2960888"/>
                  </a:cubicBezTo>
                  <a:cubicBezTo>
                    <a:pt x="1798130" y="2999178"/>
                    <a:pt x="1764983" y="3036707"/>
                    <a:pt x="1730121" y="3071854"/>
                  </a:cubicBezTo>
                  <a:cubicBezTo>
                    <a:pt x="1695355" y="3107001"/>
                    <a:pt x="1659160" y="3140053"/>
                    <a:pt x="1620488" y="3169200"/>
                  </a:cubicBezTo>
                  <a:cubicBezTo>
                    <a:pt x="1581912" y="3198442"/>
                    <a:pt x="1541145" y="3224254"/>
                    <a:pt x="1497616" y="3244447"/>
                  </a:cubicBezTo>
                  <a:cubicBezTo>
                    <a:pt x="1454277" y="3264735"/>
                    <a:pt x="1408462" y="3279690"/>
                    <a:pt x="1361313" y="3288739"/>
                  </a:cubicBezTo>
                  <a:cubicBezTo>
                    <a:pt x="1337691" y="3293406"/>
                    <a:pt x="1313688" y="3296168"/>
                    <a:pt x="1289590" y="3297978"/>
                  </a:cubicBezTo>
                  <a:cubicBezTo>
                    <a:pt x="1277493" y="3298740"/>
                    <a:pt x="1265396" y="3299216"/>
                    <a:pt x="1253204" y="3299407"/>
                  </a:cubicBezTo>
                  <a:lnTo>
                    <a:pt x="1215676" y="3299216"/>
                  </a:lnTo>
                  <a:cubicBezTo>
                    <a:pt x="1115378" y="3296930"/>
                    <a:pt x="1015365" y="3281785"/>
                    <a:pt x="918972" y="3254639"/>
                  </a:cubicBezTo>
                  <a:cubicBezTo>
                    <a:pt x="822484" y="3227302"/>
                    <a:pt x="729996" y="3187583"/>
                    <a:pt x="642557" y="3139672"/>
                  </a:cubicBezTo>
                  <a:cubicBezTo>
                    <a:pt x="598837" y="3115765"/>
                    <a:pt x="556451" y="3089571"/>
                    <a:pt x="515112" y="3061853"/>
                  </a:cubicBezTo>
                  <a:lnTo>
                    <a:pt x="484442" y="3040612"/>
                  </a:lnTo>
                  <a:lnTo>
                    <a:pt x="454343" y="3018610"/>
                  </a:lnTo>
                  <a:lnTo>
                    <a:pt x="424625" y="2996131"/>
                  </a:lnTo>
                  <a:cubicBezTo>
                    <a:pt x="414719" y="2988606"/>
                    <a:pt x="405194" y="2980605"/>
                    <a:pt x="395478" y="2973080"/>
                  </a:cubicBezTo>
                  <a:cubicBezTo>
                    <a:pt x="318230" y="2910882"/>
                    <a:pt x="246507" y="2842111"/>
                    <a:pt x="181547" y="2767626"/>
                  </a:cubicBezTo>
                  <a:cubicBezTo>
                    <a:pt x="165259" y="2749052"/>
                    <a:pt x="149543" y="2730002"/>
                    <a:pt x="134112" y="2710761"/>
                  </a:cubicBezTo>
                  <a:cubicBezTo>
                    <a:pt x="118967" y="2691521"/>
                    <a:pt x="104013" y="2672090"/>
                    <a:pt x="89821" y="2652087"/>
                  </a:cubicBezTo>
                  <a:cubicBezTo>
                    <a:pt x="61246" y="2612273"/>
                    <a:pt x="34766" y="2571220"/>
                    <a:pt x="10096" y="2529025"/>
                  </a:cubicBezTo>
                  <a:cubicBezTo>
                    <a:pt x="6668" y="2523214"/>
                    <a:pt x="3429" y="2517309"/>
                    <a:pt x="191" y="2511499"/>
                  </a:cubicBezTo>
                  <a:lnTo>
                    <a:pt x="191" y="2835063"/>
                  </a:lnTo>
                  <a:cubicBezTo>
                    <a:pt x="16764" y="2853351"/>
                    <a:pt x="33719" y="2871353"/>
                    <a:pt x="50959" y="2888879"/>
                  </a:cubicBezTo>
                  <a:cubicBezTo>
                    <a:pt x="127635" y="2966698"/>
                    <a:pt x="210788" y="3037945"/>
                    <a:pt x="300038" y="3100525"/>
                  </a:cubicBezTo>
                  <a:cubicBezTo>
                    <a:pt x="344424" y="3131671"/>
                    <a:pt x="390525" y="3160627"/>
                    <a:pt x="438150" y="3186916"/>
                  </a:cubicBezTo>
                  <a:cubicBezTo>
                    <a:pt x="485585" y="3213491"/>
                    <a:pt x="534543" y="3237303"/>
                    <a:pt x="584264" y="3258830"/>
                  </a:cubicBezTo>
                  <a:cubicBezTo>
                    <a:pt x="674561" y="3297597"/>
                    <a:pt x="767906" y="3328362"/>
                    <a:pt x="862965" y="3351127"/>
                  </a:cubicBezTo>
                  <a:lnTo>
                    <a:pt x="1534478" y="3351127"/>
                  </a:lnTo>
                  <a:cubicBezTo>
                    <a:pt x="1536668" y="3350365"/>
                    <a:pt x="1538764" y="3349603"/>
                    <a:pt x="1540955" y="3348841"/>
                  </a:cubicBezTo>
                  <a:cubicBezTo>
                    <a:pt x="1593628" y="3329220"/>
                    <a:pt x="1644110" y="3304169"/>
                    <a:pt x="1691831" y="3275403"/>
                  </a:cubicBezTo>
                  <a:cubicBezTo>
                    <a:pt x="1739551" y="3246543"/>
                    <a:pt x="1784509" y="3214253"/>
                    <a:pt x="1827086" y="3179963"/>
                  </a:cubicBezTo>
                  <a:cubicBezTo>
                    <a:pt x="1869662" y="3145578"/>
                    <a:pt x="1910143" y="3109573"/>
                    <a:pt x="1948625" y="3072426"/>
                  </a:cubicBezTo>
                  <a:cubicBezTo>
                    <a:pt x="1967960" y="3053852"/>
                    <a:pt x="1986915" y="3035278"/>
                    <a:pt x="2005584" y="3016514"/>
                  </a:cubicBezTo>
                  <a:cubicBezTo>
                    <a:pt x="2024158" y="2997655"/>
                    <a:pt x="2042541" y="2978890"/>
                    <a:pt x="2060639" y="2959935"/>
                  </a:cubicBezTo>
                  <a:cubicBezTo>
                    <a:pt x="2096834" y="2922121"/>
                    <a:pt x="2132552" y="2884783"/>
                    <a:pt x="2167223" y="2847350"/>
                  </a:cubicBezTo>
                  <a:lnTo>
                    <a:pt x="2218754" y="2791438"/>
                  </a:lnTo>
                  <a:lnTo>
                    <a:pt x="2244471" y="2763911"/>
                  </a:lnTo>
                  <a:cubicBezTo>
                    <a:pt x="2253044" y="2754862"/>
                    <a:pt x="2260949" y="2746576"/>
                    <a:pt x="2269427" y="2738098"/>
                  </a:cubicBezTo>
                  <a:cubicBezTo>
                    <a:pt x="2286191" y="2721430"/>
                    <a:pt x="2303336" y="2705142"/>
                    <a:pt x="2321243" y="2689807"/>
                  </a:cubicBezTo>
                  <a:cubicBezTo>
                    <a:pt x="2338959" y="2674281"/>
                    <a:pt x="2357247" y="2659326"/>
                    <a:pt x="2376297" y="2645230"/>
                  </a:cubicBezTo>
                  <a:cubicBezTo>
                    <a:pt x="2414302" y="2616750"/>
                    <a:pt x="2454974" y="2590937"/>
                    <a:pt x="2499265" y="2564934"/>
                  </a:cubicBezTo>
                  <a:cubicBezTo>
                    <a:pt x="2543270" y="2538645"/>
                    <a:pt x="2591562" y="2512165"/>
                    <a:pt x="2639187" y="2476732"/>
                  </a:cubicBezTo>
                  <a:cubicBezTo>
                    <a:pt x="2650998" y="2467874"/>
                    <a:pt x="2662809" y="2458635"/>
                    <a:pt x="2674239" y="2448729"/>
                  </a:cubicBezTo>
                  <a:cubicBezTo>
                    <a:pt x="2685669" y="2438823"/>
                    <a:pt x="2696718" y="2428345"/>
                    <a:pt x="2707481" y="2417487"/>
                  </a:cubicBezTo>
                  <a:cubicBezTo>
                    <a:pt x="2728817" y="2395675"/>
                    <a:pt x="2748248" y="2371862"/>
                    <a:pt x="2765298" y="2347097"/>
                  </a:cubicBezTo>
                  <a:cubicBezTo>
                    <a:pt x="2782538" y="2322427"/>
                    <a:pt x="2797112" y="2296614"/>
                    <a:pt x="2810447" y="2270802"/>
                  </a:cubicBezTo>
                  <a:cubicBezTo>
                    <a:pt x="2823496" y="2244799"/>
                    <a:pt x="2834926" y="2218605"/>
                    <a:pt x="2845499" y="2192411"/>
                  </a:cubicBezTo>
                  <a:cubicBezTo>
                    <a:pt x="2866739" y="2139928"/>
                    <a:pt x="2884551" y="2088017"/>
                    <a:pt x="2901315" y="2034772"/>
                  </a:cubicBezTo>
                  <a:cubicBezTo>
                    <a:pt x="2918079" y="1981528"/>
                    <a:pt x="2932653" y="1927140"/>
                    <a:pt x="2943130" y="1871704"/>
                  </a:cubicBezTo>
                  <a:cubicBezTo>
                    <a:pt x="2953607" y="1816269"/>
                    <a:pt x="2959608" y="1759785"/>
                    <a:pt x="2961037" y="1703302"/>
                  </a:cubicBezTo>
                  <a:cubicBezTo>
                    <a:pt x="2963895" y="1590241"/>
                    <a:pt x="2954750" y="1476226"/>
                    <a:pt x="2928842" y="1366308"/>
                  </a:cubicBezTo>
                  <a:cubicBezTo>
                    <a:pt x="2925413" y="1352306"/>
                    <a:pt x="2922270" y="1338590"/>
                    <a:pt x="2918460" y="132496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1">
              <a:extLst>
                <a:ext uri="{FF2B5EF4-FFF2-40B4-BE49-F238E27FC236}">
                  <a16:creationId xmlns:a16="http://schemas.microsoft.com/office/drawing/2014/main" id="{D54AB4E0-C436-423A-9AF4-705F9D92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634" cy="3377565"/>
            </a:xfrm>
            <a:custGeom>
              <a:avLst/>
              <a:gdLst>
                <a:gd name="connsiteX0" fmla="*/ 1247966 w 2972634"/>
                <a:gd name="connsiteY0" fmla="*/ 0 h 3377565"/>
                <a:gd name="connsiteX1" fmla="*/ 0 w 2972634"/>
                <a:gd name="connsiteY1" fmla="*/ 557308 h 3377565"/>
                <a:gd name="connsiteX2" fmla="*/ 0 w 2972634"/>
                <a:gd name="connsiteY2" fmla="*/ 1091660 h 3377565"/>
                <a:gd name="connsiteX3" fmla="*/ 264414 w 2972634"/>
                <a:gd name="connsiteY3" fmla="*/ 717423 h 3377565"/>
                <a:gd name="connsiteX4" fmla="*/ 1247966 w 2972634"/>
                <a:gd name="connsiteY4" fmla="*/ 302324 h 3377565"/>
                <a:gd name="connsiteX5" fmla="*/ 1843850 w 2972634"/>
                <a:gd name="connsiteY5" fmla="*/ 472916 h 3377565"/>
                <a:gd name="connsiteX6" fmla="*/ 2372106 w 2972634"/>
                <a:gd name="connsiteY6" fmla="*/ 934688 h 3377565"/>
                <a:gd name="connsiteX7" fmla="*/ 2635377 w 2972634"/>
                <a:gd name="connsiteY7" fmla="*/ 1471041 h 3377565"/>
                <a:gd name="connsiteX8" fmla="*/ 2630996 w 2972634"/>
                <a:gd name="connsiteY8" fmla="*/ 2037112 h 3377565"/>
                <a:gd name="connsiteX9" fmla="*/ 2555558 w 2972634"/>
                <a:gd name="connsiteY9" fmla="*/ 2200085 h 3377565"/>
                <a:gd name="connsiteX10" fmla="*/ 2429828 w 2972634"/>
                <a:gd name="connsiteY10" fmla="*/ 2280285 h 3377565"/>
                <a:gd name="connsiteX11" fmla="*/ 2040255 w 2972634"/>
                <a:gd name="connsiteY11" fmla="*/ 2560892 h 3377565"/>
                <a:gd name="connsiteX12" fmla="*/ 1873377 w 2972634"/>
                <a:gd name="connsiteY12" fmla="*/ 2739295 h 3377565"/>
                <a:gd name="connsiteX13" fmla="*/ 1553147 w 2972634"/>
                <a:gd name="connsiteY13" fmla="*/ 3048476 h 3377565"/>
                <a:gd name="connsiteX14" fmla="*/ 1247966 w 2972634"/>
                <a:gd name="connsiteY14" fmla="*/ 3149822 h 3377565"/>
                <a:gd name="connsiteX15" fmla="*/ 662083 w 2972634"/>
                <a:gd name="connsiteY15" fmla="*/ 3018377 h 3377565"/>
                <a:gd name="connsiteX16" fmla="*/ 197263 w 2972634"/>
                <a:gd name="connsiteY16" fmla="*/ 2661476 h 3377565"/>
                <a:gd name="connsiteX17" fmla="*/ 0 w 2972634"/>
                <a:gd name="connsiteY17" fmla="*/ 2360581 h 3377565"/>
                <a:gd name="connsiteX18" fmla="*/ 0 w 2972634"/>
                <a:gd name="connsiteY18" fmla="*/ 2894933 h 3377565"/>
                <a:gd name="connsiteX19" fmla="*/ 753428 w 2972634"/>
                <a:gd name="connsiteY19" fmla="*/ 3377565 h 3377565"/>
                <a:gd name="connsiteX20" fmla="*/ 1587341 w 2972634"/>
                <a:gd name="connsiteY20" fmla="*/ 3377565 h 3377565"/>
                <a:gd name="connsiteX21" fmla="*/ 2255996 w 2972634"/>
                <a:gd name="connsiteY21" fmla="*/ 2772823 h 3377565"/>
                <a:gd name="connsiteX22" fmla="*/ 2922270 w 2972634"/>
                <a:gd name="connsiteY22" fmla="*/ 2118551 h 3377565"/>
                <a:gd name="connsiteX23" fmla="*/ 1247966 w 2972634"/>
                <a:gd name="connsiteY23" fmla="*/ 0 h 337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72634" h="337756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091660"/>
                  </a:lnTo>
                  <a:cubicBezTo>
                    <a:pt x="67437" y="953357"/>
                    <a:pt x="156019" y="827723"/>
                    <a:pt x="264414" y="717423"/>
                  </a:cubicBezTo>
                  <a:cubicBezTo>
                    <a:pt x="527399" y="449771"/>
                    <a:pt x="876776" y="302324"/>
                    <a:pt x="1247966" y="302324"/>
                  </a:cubicBezTo>
                  <a:cubicBezTo>
                    <a:pt x="1438370" y="302324"/>
                    <a:pt x="1644491" y="361283"/>
                    <a:pt x="1843850" y="472916"/>
                  </a:cubicBezTo>
                  <a:cubicBezTo>
                    <a:pt x="2046161" y="586169"/>
                    <a:pt x="2228755" y="745808"/>
                    <a:pt x="2372106" y="934688"/>
                  </a:cubicBezTo>
                  <a:cubicBezTo>
                    <a:pt x="2498884" y="1101757"/>
                    <a:pt x="2589848" y="1287209"/>
                    <a:pt x="2635377" y="1471041"/>
                  </a:cubicBezTo>
                  <a:cubicBezTo>
                    <a:pt x="2683288" y="1664779"/>
                    <a:pt x="2681859" y="1855279"/>
                    <a:pt x="2630996" y="2037112"/>
                  </a:cubicBezTo>
                  <a:cubicBezTo>
                    <a:pt x="2608993" y="2115788"/>
                    <a:pt x="2583656" y="2170557"/>
                    <a:pt x="2555558" y="2200085"/>
                  </a:cubicBezTo>
                  <a:cubicBezTo>
                    <a:pt x="2531650" y="2225135"/>
                    <a:pt x="2494121" y="2245900"/>
                    <a:pt x="2429828" y="2280285"/>
                  </a:cubicBezTo>
                  <a:cubicBezTo>
                    <a:pt x="2328482" y="2334578"/>
                    <a:pt x="2189607" y="2408873"/>
                    <a:pt x="2040255" y="2560892"/>
                  </a:cubicBezTo>
                  <a:cubicBezTo>
                    <a:pt x="1981486" y="2620709"/>
                    <a:pt x="1926527" y="2681002"/>
                    <a:pt x="1873377" y="2739295"/>
                  </a:cubicBezTo>
                  <a:cubicBezTo>
                    <a:pt x="1763839" y="2859405"/>
                    <a:pt x="1660398" y="2972943"/>
                    <a:pt x="1553147" y="3048476"/>
                  </a:cubicBezTo>
                  <a:cubicBezTo>
                    <a:pt x="1453610" y="3118580"/>
                    <a:pt x="1359503" y="3149822"/>
                    <a:pt x="1247966" y="3149822"/>
                  </a:cubicBezTo>
                  <a:cubicBezTo>
                    <a:pt x="1043178" y="3149822"/>
                    <a:pt x="846011" y="3105626"/>
                    <a:pt x="662083" y="3018377"/>
                  </a:cubicBezTo>
                  <a:cubicBezTo>
                    <a:pt x="486156" y="2934938"/>
                    <a:pt x="325374" y="2811494"/>
                    <a:pt x="197263" y="2661476"/>
                  </a:cubicBezTo>
                  <a:cubicBezTo>
                    <a:pt x="118682" y="2569464"/>
                    <a:pt x="52673" y="2468594"/>
                    <a:pt x="0" y="2360581"/>
                  </a:cubicBezTo>
                  <a:lnTo>
                    <a:pt x="0" y="2894933"/>
                  </a:lnTo>
                  <a:cubicBezTo>
                    <a:pt x="201930" y="3118104"/>
                    <a:pt x="460915" y="3286982"/>
                    <a:pt x="753428" y="3377565"/>
                  </a:cubicBezTo>
                  <a:lnTo>
                    <a:pt x="1587341" y="3377565"/>
                  </a:lnTo>
                  <a:cubicBezTo>
                    <a:pt x="1849850" y="3254312"/>
                    <a:pt x="2033492" y="2999327"/>
                    <a:pt x="2255996" y="2772823"/>
                  </a:cubicBezTo>
                  <a:cubicBezTo>
                    <a:pt x="2562892" y="2460498"/>
                    <a:pt x="2794159" y="2577084"/>
                    <a:pt x="2922270" y="211855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2">
              <a:extLst>
                <a:ext uri="{FF2B5EF4-FFF2-40B4-BE49-F238E27FC236}">
                  <a16:creationId xmlns:a16="http://schemas.microsoft.com/office/drawing/2014/main" id="{3837BBAD-3D46-42DA-AB99-AB6C9739D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784984"/>
              <a:ext cx="2972700" cy="3377755"/>
            </a:xfrm>
            <a:custGeom>
              <a:avLst/>
              <a:gdLst>
                <a:gd name="connsiteX0" fmla="*/ 1247966 w 2972700"/>
                <a:gd name="connsiteY0" fmla="*/ 0 h 3377755"/>
                <a:gd name="connsiteX1" fmla="*/ 0 w 2972700"/>
                <a:gd name="connsiteY1" fmla="*/ 557308 h 3377755"/>
                <a:gd name="connsiteX2" fmla="*/ 0 w 2972700"/>
                <a:gd name="connsiteY2" fmla="*/ 1245489 h 3377755"/>
                <a:gd name="connsiteX3" fmla="*/ 20288 w 2972700"/>
                <a:gd name="connsiteY3" fmla="*/ 1193387 h 3377755"/>
                <a:gd name="connsiteX4" fmla="*/ 307467 w 2972700"/>
                <a:gd name="connsiteY4" fmla="*/ 759809 h 3377755"/>
                <a:gd name="connsiteX5" fmla="*/ 1247966 w 2972700"/>
                <a:gd name="connsiteY5" fmla="*/ 362903 h 3377755"/>
                <a:gd name="connsiteX6" fmla="*/ 1814322 w 2972700"/>
                <a:gd name="connsiteY6" fmla="*/ 525780 h 3377755"/>
                <a:gd name="connsiteX7" fmla="*/ 2324005 w 2972700"/>
                <a:gd name="connsiteY7" fmla="*/ 971360 h 3377755"/>
                <a:gd name="connsiteX8" fmla="*/ 2576703 w 2972700"/>
                <a:gd name="connsiteY8" fmla="*/ 1485710 h 3377755"/>
                <a:gd name="connsiteX9" fmla="*/ 2572798 w 2972700"/>
                <a:gd name="connsiteY9" fmla="*/ 2021015 h 3377755"/>
                <a:gd name="connsiteX10" fmla="*/ 2511838 w 2972700"/>
                <a:gd name="connsiteY10" fmla="*/ 2158556 h 3377755"/>
                <a:gd name="connsiteX11" fmla="*/ 2401348 w 2972700"/>
                <a:gd name="connsiteY11" fmla="*/ 2227136 h 3377755"/>
                <a:gd name="connsiteX12" fmla="*/ 1997107 w 2972700"/>
                <a:gd name="connsiteY12" fmla="*/ 2518696 h 3377755"/>
                <a:gd name="connsiteX13" fmla="*/ 1828705 w 2972700"/>
                <a:gd name="connsiteY13" fmla="*/ 2698718 h 3377755"/>
                <a:gd name="connsiteX14" fmla="*/ 1247966 w 2972700"/>
                <a:gd name="connsiteY14" fmla="*/ 3089529 h 3377755"/>
                <a:gd name="connsiteX15" fmla="*/ 687991 w 2972700"/>
                <a:gd name="connsiteY15" fmla="*/ 2963894 h 3377755"/>
                <a:gd name="connsiteX16" fmla="*/ 243269 w 2972700"/>
                <a:gd name="connsiteY16" fmla="*/ 2622328 h 3377755"/>
                <a:gd name="connsiteX17" fmla="*/ 2477 w 2972700"/>
                <a:gd name="connsiteY17" fmla="*/ 2213610 h 3377755"/>
                <a:gd name="connsiteX18" fmla="*/ 95 w 2972700"/>
                <a:gd name="connsiteY18" fmla="*/ 2206943 h 3377755"/>
                <a:gd name="connsiteX19" fmla="*/ 95 w 2972700"/>
                <a:gd name="connsiteY19" fmla="*/ 2895124 h 3377755"/>
                <a:gd name="connsiteX20" fmla="*/ 753523 w 2972700"/>
                <a:gd name="connsiteY20" fmla="*/ 3377756 h 3377755"/>
                <a:gd name="connsiteX21" fmla="*/ 1587437 w 2972700"/>
                <a:gd name="connsiteY21" fmla="*/ 3377756 h 3377755"/>
                <a:gd name="connsiteX22" fmla="*/ 2256092 w 2972700"/>
                <a:gd name="connsiteY22" fmla="*/ 2773013 h 3377755"/>
                <a:gd name="connsiteX23" fmla="*/ 2922365 w 2972700"/>
                <a:gd name="connsiteY23" fmla="*/ 2118741 h 3377755"/>
                <a:gd name="connsiteX24" fmla="*/ 1247966 w 2972700"/>
                <a:gd name="connsiteY24" fmla="*/ 0 h 337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72700" h="3377755">
                  <a:moveTo>
                    <a:pt x="1247966" y="0"/>
                  </a:moveTo>
                  <a:cubicBezTo>
                    <a:pt x="754285" y="0"/>
                    <a:pt x="309944" y="214694"/>
                    <a:pt x="0" y="557308"/>
                  </a:cubicBezTo>
                  <a:lnTo>
                    <a:pt x="0" y="1245489"/>
                  </a:lnTo>
                  <a:cubicBezTo>
                    <a:pt x="6477" y="1228058"/>
                    <a:pt x="13145" y="1210628"/>
                    <a:pt x="20288" y="1193387"/>
                  </a:cubicBezTo>
                  <a:cubicBezTo>
                    <a:pt x="87821" y="1030891"/>
                    <a:pt x="184404" y="885063"/>
                    <a:pt x="307467" y="759809"/>
                  </a:cubicBezTo>
                  <a:cubicBezTo>
                    <a:pt x="559118" y="503873"/>
                    <a:pt x="893064" y="362903"/>
                    <a:pt x="1247966" y="362903"/>
                  </a:cubicBezTo>
                  <a:cubicBezTo>
                    <a:pt x="1428083" y="362903"/>
                    <a:pt x="1623917" y="419195"/>
                    <a:pt x="1814322" y="525780"/>
                  </a:cubicBezTo>
                  <a:cubicBezTo>
                    <a:pt x="2009394" y="634937"/>
                    <a:pt x="2185607" y="789051"/>
                    <a:pt x="2324005" y="971360"/>
                  </a:cubicBezTo>
                  <a:cubicBezTo>
                    <a:pt x="2445830" y="1131856"/>
                    <a:pt x="2533174" y="1309688"/>
                    <a:pt x="2576703" y="1485710"/>
                  </a:cubicBezTo>
                  <a:cubicBezTo>
                    <a:pt x="2622042" y="1669161"/>
                    <a:pt x="2620804" y="1849279"/>
                    <a:pt x="2572798" y="2021015"/>
                  </a:cubicBezTo>
                  <a:cubicBezTo>
                    <a:pt x="2554034" y="2088071"/>
                    <a:pt x="2532412" y="2136934"/>
                    <a:pt x="2511838" y="2158556"/>
                  </a:cubicBezTo>
                  <a:cubicBezTo>
                    <a:pt x="2493455" y="2177796"/>
                    <a:pt x="2452878" y="2199608"/>
                    <a:pt x="2401348" y="2227136"/>
                  </a:cubicBezTo>
                  <a:cubicBezTo>
                    <a:pt x="2296573" y="2283238"/>
                    <a:pt x="2153031" y="2360010"/>
                    <a:pt x="1997107" y="2518696"/>
                  </a:cubicBezTo>
                  <a:cubicBezTo>
                    <a:pt x="1937576" y="2579370"/>
                    <a:pt x="1882235" y="2640044"/>
                    <a:pt x="1828705" y="2698718"/>
                  </a:cubicBezTo>
                  <a:cubicBezTo>
                    <a:pt x="1594580" y="2955512"/>
                    <a:pt x="1462468" y="3089529"/>
                    <a:pt x="1247966" y="3089529"/>
                  </a:cubicBezTo>
                  <a:cubicBezTo>
                    <a:pt x="1052227" y="3089529"/>
                    <a:pt x="863822" y="3047238"/>
                    <a:pt x="687991" y="2963894"/>
                  </a:cubicBezTo>
                  <a:cubicBezTo>
                    <a:pt x="519684" y="2884075"/>
                    <a:pt x="365855" y="2765965"/>
                    <a:pt x="243269" y="2622328"/>
                  </a:cubicBezTo>
                  <a:cubicBezTo>
                    <a:pt x="139541" y="2500884"/>
                    <a:pt x="58484" y="2363343"/>
                    <a:pt x="2477" y="2213610"/>
                  </a:cubicBezTo>
                  <a:cubicBezTo>
                    <a:pt x="1619" y="2211419"/>
                    <a:pt x="857" y="2209133"/>
                    <a:pt x="95" y="2206943"/>
                  </a:cubicBezTo>
                  <a:lnTo>
                    <a:pt x="95" y="2895124"/>
                  </a:lnTo>
                  <a:cubicBezTo>
                    <a:pt x="202025" y="3118295"/>
                    <a:pt x="461010" y="3287173"/>
                    <a:pt x="753523" y="3377756"/>
                  </a:cubicBezTo>
                  <a:lnTo>
                    <a:pt x="1587437" y="3377756"/>
                  </a:lnTo>
                  <a:cubicBezTo>
                    <a:pt x="1849946" y="3254502"/>
                    <a:pt x="2033588" y="2999518"/>
                    <a:pt x="2256092" y="2773013"/>
                  </a:cubicBezTo>
                  <a:cubicBezTo>
                    <a:pt x="2562987" y="2460689"/>
                    <a:pt x="2794254" y="2577275"/>
                    <a:pt x="2922365" y="2118741"/>
                  </a:cubicBezTo>
                  <a:cubicBezTo>
                    <a:pt x="3213830" y="1075182"/>
                    <a:pt x="2184654" y="0"/>
                    <a:pt x="1247966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39" name="Freeform: Shape 13">
              <a:extLst>
                <a:ext uri="{FF2B5EF4-FFF2-40B4-BE49-F238E27FC236}">
                  <a16:creationId xmlns:a16="http://schemas.microsoft.com/office/drawing/2014/main" id="{3E86000F-91FB-495F-B2DF-F27198A43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29137" y="1695450"/>
              <a:ext cx="3134106" cy="3467100"/>
            </a:xfrm>
            <a:custGeom>
              <a:avLst/>
              <a:gdLst>
                <a:gd name="connsiteX0" fmla="*/ 1262253 w 3134106"/>
                <a:gd name="connsiteY0" fmla="*/ 0 h 3467100"/>
                <a:gd name="connsiteX1" fmla="*/ 0 w 3134106"/>
                <a:gd name="connsiteY1" fmla="*/ 482156 h 3467100"/>
                <a:gd name="connsiteX2" fmla="*/ 0 w 3134106"/>
                <a:gd name="connsiteY2" fmla="*/ 777526 h 3467100"/>
                <a:gd name="connsiteX3" fmla="*/ 106966 w 3134106"/>
                <a:gd name="connsiteY3" fmla="*/ 645319 h 3467100"/>
                <a:gd name="connsiteX4" fmla="*/ 621316 w 3134106"/>
                <a:gd name="connsiteY4" fmla="*/ 259556 h 3467100"/>
                <a:gd name="connsiteX5" fmla="*/ 658749 w 3134106"/>
                <a:gd name="connsiteY5" fmla="*/ 242888 h 3467100"/>
                <a:gd name="connsiteX6" fmla="*/ 696468 w 3134106"/>
                <a:gd name="connsiteY6" fmla="*/ 226790 h 3467100"/>
                <a:gd name="connsiteX7" fmla="*/ 734854 w 3134106"/>
                <a:gd name="connsiteY7" fmla="*/ 212217 h 3467100"/>
                <a:gd name="connsiteX8" fmla="*/ 773525 w 3134106"/>
                <a:gd name="connsiteY8" fmla="*/ 198215 h 3467100"/>
                <a:gd name="connsiteX9" fmla="*/ 812768 w 3134106"/>
                <a:gd name="connsiteY9" fmla="*/ 185642 h 3467100"/>
                <a:gd name="connsiteX10" fmla="*/ 852202 w 3134106"/>
                <a:gd name="connsiteY10" fmla="*/ 173736 h 3467100"/>
                <a:gd name="connsiteX11" fmla="*/ 892112 w 3134106"/>
                <a:gd name="connsiteY11" fmla="*/ 163354 h 3467100"/>
                <a:gd name="connsiteX12" fmla="*/ 912114 w 3134106"/>
                <a:gd name="connsiteY12" fmla="*/ 158210 h 3467100"/>
                <a:gd name="connsiteX13" fmla="*/ 922115 w 3134106"/>
                <a:gd name="connsiteY13" fmla="*/ 155639 h 3467100"/>
                <a:gd name="connsiteX14" fmla="*/ 932212 w 3134106"/>
                <a:gd name="connsiteY14" fmla="*/ 153543 h 3467100"/>
                <a:gd name="connsiteX15" fmla="*/ 1260634 w 3134106"/>
                <a:gd name="connsiteY15" fmla="*/ 117062 h 3467100"/>
                <a:gd name="connsiteX16" fmla="*/ 1587341 w 3134106"/>
                <a:gd name="connsiteY16" fmla="*/ 161544 h 3467100"/>
                <a:gd name="connsiteX17" fmla="*/ 1743647 w 3134106"/>
                <a:gd name="connsiteY17" fmla="*/ 213741 h 3467100"/>
                <a:gd name="connsiteX18" fmla="*/ 1892808 w 3134106"/>
                <a:gd name="connsiteY18" fmla="*/ 282702 h 3467100"/>
                <a:gd name="connsiteX19" fmla="*/ 2033683 w 3134106"/>
                <a:gd name="connsiteY19" fmla="*/ 365950 h 3467100"/>
                <a:gd name="connsiteX20" fmla="*/ 2165509 w 3134106"/>
                <a:gd name="connsiteY20" fmla="*/ 461677 h 3467100"/>
                <a:gd name="connsiteX21" fmla="*/ 2288286 w 3134106"/>
                <a:gd name="connsiteY21" fmla="*/ 567500 h 3467100"/>
                <a:gd name="connsiteX22" fmla="*/ 2401348 w 3134106"/>
                <a:gd name="connsiteY22" fmla="*/ 682371 h 3467100"/>
                <a:gd name="connsiteX23" fmla="*/ 2505075 w 3134106"/>
                <a:gd name="connsiteY23" fmla="*/ 804577 h 3467100"/>
                <a:gd name="connsiteX24" fmla="*/ 2598801 w 3134106"/>
                <a:gd name="connsiteY24" fmla="*/ 933355 h 3467100"/>
                <a:gd name="connsiteX25" fmla="*/ 2682240 w 3134106"/>
                <a:gd name="connsiteY25" fmla="*/ 1067943 h 3467100"/>
                <a:gd name="connsiteX26" fmla="*/ 2754725 w 3134106"/>
                <a:gd name="connsiteY26" fmla="*/ 1207770 h 3467100"/>
                <a:gd name="connsiteX27" fmla="*/ 2861596 w 3134106"/>
                <a:gd name="connsiteY27" fmla="*/ 1501140 h 3467100"/>
                <a:gd name="connsiteX28" fmla="*/ 2893314 w 3134106"/>
                <a:gd name="connsiteY28" fmla="*/ 1653254 h 3467100"/>
                <a:gd name="connsiteX29" fmla="*/ 2898743 w 3134106"/>
                <a:gd name="connsiteY29" fmla="*/ 1691640 h 3467100"/>
                <a:gd name="connsiteX30" fmla="*/ 2903220 w 3134106"/>
                <a:gd name="connsiteY30" fmla="*/ 1730216 h 3467100"/>
                <a:gd name="connsiteX31" fmla="*/ 2906840 w 3134106"/>
                <a:gd name="connsiteY31" fmla="*/ 1768888 h 3467100"/>
                <a:gd name="connsiteX32" fmla="*/ 2909221 w 3134106"/>
                <a:gd name="connsiteY32" fmla="*/ 1807655 h 3467100"/>
                <a:gd name="connsiteX33" fmla="*/ 2907506 w 3134106"/>
                <a:gd name="connsiteY33" fmla="*/ 1963007 h 3467100"/>
                <a:gd name="connsiteX34" fmla="*/ 2904458 w 3134106"/>
                <a:gd name="connsiteY34" fmla="*/ 2001869 h 3467100"/>
                <a:gd name="connsiteX35" fmla="*/ 2900267 w 3134106"/>
                <a:gd name="connsiteY35" fmla="*/ 2040636 h 3467100"/>
                <a:gd name="connsiteX36" fmla="*/ 2894648 w 3134106"/>
                <a:gd name="connsiteY36" fmla="*/ 2079308 h 3467100"/>
                <a:gd name="connsiteX37" fmla="*/ 2888075 w 3134106"/>
                <a:gd name="connsiteY37" fmla="*/ 2117884 h 3467100"/>
                <a:gd name="connsiteX38" fmla="*/ 2849785 w 3134106"/>
                <a:gd name="connsiteY38" fmla="*/ 2268855 h 3467100"/>
                <a:gd name="connsiteX39" fmla="*/ 2785491 w 3134106"/>
                <a:gd name="connsiteY39" fmla="*/ 2404777 h 3467100"/>
                <a:gd name="connsiteX40" fmla="*/ 2682049 w 3134106"/>
                <a:gd name="connsiteY40" fmla="*/ 2511647 h 3467100"/>
                <a:gd name="connsiteX41" fmla="*/ 2544318 w 3134106"/>
                <a:gd name="connsiteY41" fmla="*/ 2596229 h 3467100"/>
                <a:gd name="connsiteX42" fmla="*/ 2270474 w 3134106"/>
                <a:gd name="connsiteY42" fmla="*/ 2796349 h 3467100"/>
                <a:gd name="connsiteX43" fmla="*/ 2211896 w 3134106"/>
                <a:gd name="connsiteY43" fmla="*/ 2856357 h 3467100"/>
                <a:gd name="connsiteX44" fmla="*/ 2155127 w 3134106"/>
                <a:gd name="connsiteY44" fmla="*/ 2916936 h 3467100"/>
                <a:gd name="connsiteX45" fmla="*/ 2042636 w 3134106"/>
                <a:gd name="connsiteY45" fmla="*/ 3038094 h 3467100"/>
                <a:gd name="connsiteX46" fmla="*/ 1985963 w 3134106"/>
                <a:gd name="connsiteY46" fmla="*/ 3097721 h 3467100"/>
                <a:gd name="connsiteX47" fmla="*/ 1928051 w 3134106"/>
                <a:gd name="connsiteY47" fmla="*/ 3155728 h 3467100"/>
                <a:gd name="connsiteX48" fmla="*/ 1806702 w 3134106"/>
                <a:gd name="connsiteY48" fmla="*/ 3264313 h 3467100"/>
                <a:gd name="connsiteX49" fmla="*/ 1674400 w 3134106"/>
                <a:gd name="connsiteY49" fmla="*/ 3356134 h 3467100"/>
                <a:gd name="connsiteX50" fmla="*/ 1529906 w 3134106"/>
                <a:gd name="connsiteY50" fmla="*/ 3422333 h 3467100"/>
                <a:gd name="connsiteX51" fmla="*/ 1492187 w 3134106"/>
                <a:gd name="connsiteY51" fmla="*/ 3434048 h 3467100"/>
                <a:gd name="connsiteX52" fmla="*/ 1453896 w 3134106"/>
                <a:gd name="connsiteY52" fmla="*/ 3443669 h 3467100"/>
                <a:gd name="connsiteX53" fmla="*/ 1415129 w 3134106"/>
                <a:gd name="connsiteY53" fmla="*/ 3451003 h 3467100"/>
                <a:gd name="connsiteX54" fmla="*/ 1376077 w 3134106"/>
                <a:gd name="connsiteY54" fmla="*/ 3456241 h 3467100"/>
                <a:gd name="connsiteX55" fmla="*/ 1336834 w 3134106"/>
                <a:gd name="connsiteY55" fmla="*/ 3459480 h 3467100"/>
                <a:gd name="connsiteX56" fmla="*/ 1297496 w 3134106"/>
                <a:gd name="connsiteY56" fmla="*/ 3460718 h 3467100"/>
                <a:gd name="connsiteX57" fmla="*/ 1258062 w 3134106"/>
                <a:gd name="connsiteY57" fmla="*/ 3460052 h 3467100"/>
                <a:gd name="connsiteX58" fmla="*/ 1217676 w 3134106"/>
                <a:gd name="connsiteY58" fmla="*/ 3457480 h 3467100"/>
                <a:gd name="connsiteX59" fmla="*/ 900113 w 3134106"/>
                <a:gd name="connsiteY59" fmla="*/ 3406426 h 3467100"/>
                <a:gd name="connsiteX60" fmla="*/ 823246 w 3134106"/>
                <a:gd name="connsiteY60" fmla="*/ 3383947 h 3467100"/>
                <a:gd name="connsiteX61" fmla="*/ 747808 w 3134106"/>
                <a:gd name="connsiteY61" fmla="*/ 3357753 h 3467100"/>
                <a:gd name="connsiteX62" fmla="*/ 710660 w 3134106"/>
                <a:gd name="connsiteY62" fmla="*/ 3343370 h 3467100"/>
                <a:gd name="connsiteX63" fmla="*/ 673799 w 3134106"/>
                <a:gd name="connsiteY63" fmla="*/ 3328321 h 3467100"/>
                <a:gd name="connsiteX64" fmla="*/ 655415 w 3134106"/>
                <a:gd name="connsiteY64" fmla="*/ 3320796 h 3467100"/>
                <a:gd name="connsiteX65" fmla="*/ 637413 w 3134106"/>
                <a:gd name="connsiteY65" fmla="*/ 3312319 h 3467100"/>
                <a:gd name="connsiteX66" fmla="*/ 601409 w 3134106"/>
                <a:gd name="connsiteY66" fmla="*/ 3295460 h 3467100"/>
                <a:gd name="connsiteX67" fmla="*/ 96012 w 3134106"/>
                <a:gd name="connsiteY67" fmla="*/ 2922746 h 3467100"/>
                <a:gd name="connsiteX68" fmla="*/ 0 w 3134106"/>
                <a:gd name="connsiteY68" fmla="*/ 2808256 h 3467100"/>
                <a:gd name="connsiteX69" fmla="*/ 0 w 3134106"/>
                <a:gd name="connsiteY69" fmla="*/ 3204020 h 3467100"/>
                <a:gd name="connsiteX70" fmla="*/ 376523 w 3134106"/>
                <a:gd name="connsiteY70" fmla="*/ 3467100 h 3467100"/>
                <a:gd name="connsiteX71" fmla="*/ 2147983 w 3134106"/>
                <a:gd name="connsiteY71" fmla="*/ 3467100 h 3467100"/>
                <a:gd name="connsiteX72" fmla="*/ 3134106 w 3134106"/>
                <a:gd name="connsiteY72" fmla="*/ 1843088 h 3467100"/>
                <a:gd name="connsiteX73" fmla="*/ 1262253 w 3134106"/>
                <a:gd name="connsiteY73" fmla="*/ 0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3134106" h="3467100">
                  <a:moveTo>
                    <a:pt x="1262253" y="0"/>
                  </a:moveTo>
                  <a:cubicBezTo>
                    <a:pt x="775907" y="0"/>
                    <a:pt x="332804" y="182690"/>
                    <a:pt x="0" y="482156"/>
                  </a:cubicBezTo>
                  <a:lnTo>
                    <a:pt x="0" y="777526"/>
                  </a:lnTo>
                  <a:cubicBezTo>
                    <a:pt x="33338" y="731901"/>
                    <a:pt x="68961" y="687705"/>
                    <a:pt x="106966" y="645319"/>
                  </a:cubicBezTo>
                  <a:cubicBezTo>
                    <a:pt x="248603" y="486632"/>
                    <a:pt x="423100" y="351854"/>
                    <a:pt x="621316" y="259556"/>
                  </a:cubicBezTo>
                  <a:lnTo>
                    <a:pt x="658749" y="242888"/>
                  </a:lnTo>
                  <a:cubicBezTo>
                    <a:pt x="671322" y="237458"/>
                    <a:pt x="683609" y="231362"/>
                    <a:pt x="696468" y="226790"/>
                  </a:cubicBezTo>
                  <a:lnTo>
                    <a:pt x="734854" y="212217"/>
                  </a:lnTo>
                  <a:cubicBezTo>
                    <a:pt x="747713" y="207550"/>
                    <a:pt x="760381" y="202121"/>
                    <a:pt x="773525" y="198215"/>
                  </a:cubicBezTo>
                  <a:lnTo>
                    <a:pt x="812768" y="185642"/>
                  </a:lnTo>
                  <a:cubicBezTo>
                    <a:pt x="825913" y="181547"/>
                    <a:pt x="838867" y="176879"/>
                    <a:pt x="852202" y="173736"/>
                  </a:cubicBezTo>
                  <a:lnTo>
                    <a:pt x="892112" y="163354"/>
                  </a:lnTo>
                  <a:lnTo>
                    <a:pt x="912114" y="158210"/>
                  </a:lnTo>
                  <a:lnTo>
                    <a:pt x="922115" y="155639"/>
                  </a:lnTo>
                  <a:lnTo>
                    <a:pt x="932212" y="153543"/>
                  </a:lnTo>
                  <a:cubicBezTo>
                    <a:pt x="1039749" y="129635"/>
                    <a:pt x="1150144" y="117443"/>
                    <a:pt x="1260634" y="117062"/>
                  </a:cubicBezTo>
                  <a:cubicBezTo>
                    <a:pt x="1370933" y="116967"/>
                    <a:pt x="1481138" y="132874"/>
                    <a:pt x="1587341" y="161544"/>
                  </a:cubicBezTo>
                  <a:cubicBezTo>
                    <a:pt x="1640491" y="175831"/>
                    <a:pt x="1692688" y="193358"/>
                    <a:pt x="1743647" y="213741"/>
                  </a:cubicBezTo>
                  <a:cubicBezTo>
                    <a:pt x="1794796" y="233744"/>
                    <a:pt x="1844421" y="257175"/>
                    <a:pt x="1892808" y="282702"/>
                  </a:cubicBezTo>
                  <a:cubicBezTo>
                    <a:pt x="1941290" y="308134"/>
                    <a:pt x="1988153" y="336233"/>
                    <a:pt x="2033683" y="365950"/>
                  </a:cubicBezTo>
                  <a:cubicBezTo>
                    <a:pt x="2079117" y="395954"/>
                    <a:pt x="2123027" y="428054"/>
                    <a:pt x="2165509" y="461677"/>
                  </a:cubicBezTo>
                  <a:cubicBezTo>
                    <a:pt x="2207990" y="495300"/>
                    <a:pt x="2248948" y="530733"/>
                    <a:pt x="2288286" y="567500"/>
                  </a:cubicBezTo>
                  <a:cubicBezTo>
                    <a:pt x="2327720" y="604266"/>
                    <a:pt x="2365153" y="642938"/>
                    <a:pt x="2401348" y="682371"/>
                  </a:cubicBezTo>
                  <a:cubicBezTo>
                    <a:pt x="2437543" y="721900"/>
                    <a:pt x="2472119" y="762667"/>
                    <a:pt x="2505075" y="804577"/>
                  </a:cubicBezTo>
                  <a:cubicBezTo>
                    <a:pt x="2537841" y="846677"/>
                    <a:pt x="2569369" y="889445"/>
                    <a:pt x="2598801" y="933355"/>
                  </a:cubicBezTo>
                  <a:cubicBezTo>
                    <a:pt x="2628329" y="977265"/>
                    <a:pt x="2656428" y="1022128"/>
                    <a:pt x="2682240" y="1067943"/>
                  </a:cubicBezTo>
                  <a:cubicBezTo>
                    <a:pt x="2708243" y="1113663"/>
                    <a:pt x="2732437" y="1160336"/>
                    <a:pt x="2754725" y="1207770"/>
                  </a:cubicBezTo>
                  <a:cubicBezTo>
                    <a:pt x="2799112" y="1302639"/>
                    <a:pt x="2835021" y="1400747"/>
                    <a:pt x="2861596" y="1501140"/>
                  </a:cubicBezTo>
                  <a:cubicBezTo>
                    <a:pt x="2874645" y="1551337"/>
                    <a:pt x="2885218" y="1602105"/>
                    <a:pt x="2893314" y="1653254"/>
                  </a:cubicBezTo>
                  <a:cubicBezTo>
                    <a:pt x="2895314" y="1666018"/>
                    <a:pt x="2897410" y="1678781"/>
                    <a:pt x="2898743" y="1691640"/>
                  </a:cubicBezTo>
                  <a:cubicBezTo>
                    <a:pt x="2900172" y="1704499"/>
                    <a:pt x="2902172" y="1717262"/>
                    <a:pt x="2903220" y="1730216"/>
                  </a:cubicBezTo>
                  <a:cubicBezTo>
                    <a:pt x="2904363" y="1743075"/>
                    <a:pt x="2905792" y="1755934"/>
                    <a:pt x="2906840" y="1768888"/>
                  </a:cubicBezTo>
                  <a:lnTo>
                    <a:pt x="2909221" y="1807655"/>
                  </a:lnTo>
                  <a:cubicBezTo>
                    <a:pt x="2911316" y="1859375"/>
                    <a:pt x="2911221" y="1911191"/>
                    <a:pt x="2907506" y="1963007"/>
                  </a:cubicBezTo>
                  <a:cubicBezTo>
                    <a:pt x="2906459" y="1975961"/>
                    <a:pt x="2906078" y="1988915"/>
                    <a:pt x="2904458" y="2001869"/>
                  </a:cubicBezTo>
                  <a:lnTo>
                    <a:pt x="2900267" y="2040636"/>
                  </a:lnTo>
                  <a:lnTo>
                    <a:pt x="2894648" y="2079308"/>
                  </a:lnTo>
                  <a:cubicBezTo>
                    <a:pt x="2892838" y="2092166"/>
                    <a:pt x="2890171" y="2104930"/>
                    <a:pt x="2888075" y="2117884"/>
                  </a:cubicBezTo>
                  <a:cubicBezTo>
                    <a:pt x="2878360" y="2169128"/>
                    <a:pt x="2866168" y="2220278"/>
                    <a:pt x="2849785" y="2268855"/>
                  </a:cubicBezTo>
                  <a:cubicBezTo>
                    <a:pt x="2833402" y="2317433"/>
                    <a:pt x="2813018" y="2363915"/>
                    <a:pt x="2785491" y="2404777"/>
                  </a:cubicBezTo>
                  <a:cubicBezTo>
                    <a:pt x="2758440" y="2446115"/>
                    <a:pt x="2723579" y="2481263"/>
                    <a:pt x="2682049" y="2511647"/>
                  </a:cubicBezTo>
                  <a:cubicBezTo>
                    <a:pt x="2640616" y="2542223"/>
                    <a:pt x="2592705" y="2568321"/>
                    <a:pt x="2544318" y="2596229"/>
                  </a:cubicBezTo>
                  <a:cubicBezTo>
                    <a:pt x="2446687" y="2650808"/>
                    <a:pt x="2350580" y="2716530"/>
                    <a:pt x="2270474" y="2796349"/>
                  </a:cubicBezTo>
                  <a:cubicBezTo>
                    <a:pt x="2250091" y="2816257"/>
                    <a:pt x="2230946" y="2836164"/>
                    <a:pt x="2211896" y="2856357"/>
                  </a:cubicBezTo>
                  <a:lnTo>
                    <a:pt x="2155127" y="2916936"/>
                  </a:lnTo>
                  <a:cubicBezTo>
                    <a:pt x="2117503" y="2957417"/>
                    <a:pt x="2080260" y="2998089"/>
                    <a:pt x="2042636" y="3038094"/>
                  </a:cubicBezTo>
                  <a:cubicBezTo>
                    <a:pt x="2023872" y="3058097"/>
                    <a:pt x="2005013" y="3078099"/>
                    <a:pt x="1985963" y="3097721"/>
                  </a:cubicBezTo>
                  <a:cubicBezTo>
                    <a:pt x="1966913" y="3117342"/>
                    <a:pt x="1947577" y="3136678"/>
                    <a:pt x="1928051" y="3155728"/>
                  </a:cubicBezTo>
                  <a:cubicBezTo>
                    <a:pt x="1889093" y="3193828"/>
                    <a:pt x="1848707" y="3230309"/>
                    <a:pt x="1806702" y="3264313"/>
                  </a:cubicBezTo>
                  <a:cubicBezTo>
                    <a:pt x="1764792" y="3298412"/>
                    <a:pt x="1720406" y="3329083"/>
                    <a:pt x="1674400" y="3356134"/>
                  </a:cubicBezTo>
                  <a:cubicBezTo>
                    <a:pt x="1628204" y="3382804"/>
                    <a:pt x="1579912" y="3405473"/>
                    <a:pt x="1529906" y="3422333"/>
                  </a:cubicBezTo>
                  <a:cubicBezTo>
                    <a:pt x="1517428" y="3426714"/>
                    <a:pt x="1504664" y="3430048"/>
                    <a:pt x="1492187" y="3434048"/>
                  </a:cubicBezTo>
                  <a:cubicBezTo>
                    <a:pt x="1479518" y="3437478"/>
                    <a:pt x="1466660" y="3440430"/>
                    <a:pt x="1453896" y="3443669"/>
                  </a:cubicBezTo>
                  <a:cubicBezTo>
                    <a:pt x="1440942" y="3446145"/>
                    <a:pt x="1428083" y="3448717"/>
                    <a:pt x="1415129" y="3451003"/>
                  </a:cubicBezTo>
                  <a:cubicBezTo>
                    <a:pt x="1402080" y="3452717"/>
                    <a:pt x="1389126" y="3454813"/>
                    <a:pt x="1376077" y="3456241"/>
                  </a:cubicBezTo>
                  <a:cubicBezTo>
                    <a:pt x="1362932" y="3457289"/>
                    <a:pt x="1349978" y="3458718"/>
                    <a:pt x="1336834" y="3459480"/>
                  </a:cubicBezTo>
                  <a:cubicBezTo>
                    <a:pt x="1323689" y="3459861"/>
                    <a:pt x="1310640" y="3460623"/>
                    <a:pt x="1297496" y="3460718"/>
                  </a:cubicBezTo>
                  <a:cubicBezTo>
                    <a:pt x="1284351" y="3460433"/>
                    <a:pt x="1271302" y="3460528"/>
                    <a:pt x="1258062" y="3460052"/>
                  </a:cubicBezTo>
                  <a:lnTo>
                    <a:pt x="1217676" y="3457480"/>
                  </a:lnTo>
                  <a:cubicBezTo>
                    <a:pt x="1110044" y="3450717"/>
                    <a:pt x="1003554" y="3433286"/>
                    <a:pt x="900113" y="3406426"/>
                  </a:cubicBezTo>
                  <a:lnTo>
                    <a:pt x="823246" y="3383947"/>
                  </a:lnTo>
                  <a:cubicBezTo>
                    <a:pt x="797909" y="3375660"/>
                    <a:pt x="772954" y="3366326"/>
                    <a:pt x="747808" y="3357753"/>
                  </a:cubicBezTo>
                  <a:cubicBezTo>
                    <a:pt x="735140" y="3353753"/>
                    <a:pt x="722948" y="3348323"/>
                    <a:pt x="710660" y="3343370"/>
                  </a:cubicBezTo>
                  <a:lnTo>
                    <a:pt x="673799" y="3328321"/>
                  </a:lnTo>
                  <a:lnTo>
                    <a:pt x="655415" y="3320796"/>
                  </a:lnTo>
                  <a:lnTo>
                    <a:pt x="637413" y="3312319"/>
                  </a:lnTo>
                  <a:lnTo>
                    <a:pt x="601409" y="3295460"/>
                  </a:lnTo>
                  <a:cubicBezTo>
                    <a:pt x="410909" y="3202877"/>
                    <a:pt x="238125" y="3076575"/>
                    <a:pt x="96012" y="2922746"/>
                  </a:cubicBezTo>
                  <a:cubicBezTo>
                    <a:pt x="62103" y="2886075"/>
                    <a:pt x="30194" y="2847785"/>
                    <a:pt x="0" y="2808256"/>
                  </a:cubicBezTo>
                  <a:lnTo>
                    <a:pt x="0" y="3204020"/>
                  </a:lnTo>
                  <a:cubicBezTo>
                    <a:pt x="113538" y="3306223"/>
                    <a:pt x="239935" y="3394710"/>
                    <a:pt x="376523" y="3467100"/>
                  </a:cubicBezTo>
                  <a:lnTo>
                    <a:pt x="2147983" y="3467100"/>
                  </a:lnTo>
                  <a:cubicBezTo>
                    <a:pt x="2735009" y="3156014"/>
                    <a:pt x="3134106" y="2545461"/>
                    <a:pt x="3134106" y="1843088"/>
                  </a:cubicBezTo>
                  <a:cubicBezTo>
                    <a:pt x="3134106" y="825151"/>
                    <a:pt x="2296097" y="0"/>
                    <a:pt x="1262253" y="0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04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78A-8788-4709-9925-64447CD4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BCB1-3CB1-43A1-834C-68B30D3D2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 Detection Model – AI Builder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15 images minimum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.GLB File for the 3D object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SharePoint List - store our data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Enable Mixed Reality Features in Power Apps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83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A974-00D9-4182-B38D-D62DEEDFE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961" y="3066019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Let’s Build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CCA2D91F-804C-42EE-BD7B-7A8FC2F9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3879" r="22674"/>
          <a:stretch/>
        </p:blipFill>
        <p:spPr>
          <a:xfrm>
            <a:off x="20" y="760563"/>
            <a:ext cx="5298663" cy="6097089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3585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C2F5-2243-4663-8A49-5D347474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B6D00-8768-4B91-BF79-05A0993B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BEE56-EDBB-46AA-B6B6-B6D18CD3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1"/>
          <a:stretch/>
        </p:blipFill>
        <p:spPr>
          <a:xfrm>
            <a:off x="-13941" y="47846"/>
            <a:ext cx="12205941" cy="6602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F7249-861B-4FCB-89D0-B1EC1C87F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13054-944D-400B-8A8E-0D94F9CE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522"/>
            <a:ext cx="12192000" cy="634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65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5793D-19F0-4F01-AAA5-E9ACA7B9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7EC7F4-885B-4FA9-958E-80E814B54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CD93-8205-4360-8C3F-9C6E0D84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043"/>
            <a:ext cx="12192000" cy="66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4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552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35507-B80F-4BB4-991C-675C148F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Reference: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9171-3E36-4455-8122-87D27DAEB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Mixed Reality Components in Canvas App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https://docs.microsoft.com/en-us/powerapps/maker/canvas-apps/mixed-reality-overview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Ideas Forum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https://aka.ms/powerAppsMRIdeas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AI Builder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https://docs.microsoft.com/en-us/ai-builder/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#PowerAddicts #FlowFam in Twitter</a:t>
            </a: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1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5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2BEBB9-7E2D-4309-82EE-E93594962DC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Day 2 Agenda – AM sessions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F3D70BA-5A25-4A02-AC6D-7AD442D717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0194" y="1893816"/>
          <a:ext cx="10905069" cy="3864659"/>
        </p:xfrm>
        <a:graphic>
          <a:graphicData uri="http://schemas.openxmlformats.org/drawingml/2006/table">
            <a:tbl>
              <a:tblPr firstRow="1" bandRow="1"/>
              <a:tblGrid>
                <a:gridCol w="1416243">
                  <a:extLst>
                    <a:ext uri="{9D8B030D-6E8A-4147-A177-3AD203B41FA5}">
                      <a16:colId xmlns:a16="http://schemas.microsoft.com/office/drawing/2014/main" val="2292221034"/>
                    </a:ext>
                  </a:extLst>
                </a:gridCol>
                <a:gridCol w="3232546">
                  <a:extLst>
                    <a:ext uri="{9D8B030D-6E8A-4147-A177-3AD203B41FA5}">
                      <a16:colId xmlns:a16="http://schemas.microsoft.com/office/drawing/2014/main" val="3358988455"/>
                    </a:ext>
                  </a:extLst>
                </a:gridCol>
                <a:gridCol w="3221498">
                  <a:extLst>
                    <a:ext uri="{9D8B030D-6E8A-4147-A177-3AD203B41FA5}">
                      <a16:colId xmlns:a16="http://schemas.microsoft.com/office/drawing/2014/main" val="1164270865"/>
                    </a:ext>
                  </a:extLst>
                </a:gridCol>
                <a:gridCol w="3034782">
                  <a:extLst>
                    <a:ext uri="{9D8B030D-6E8A-4147-A177-3AD203B41FA5}">
                      <a16:colId xmlns:a16="http://schemas.microsoft.com/office/drawing/2014/main" val="4084016718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MY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</a:rPr>
                        <a:t>Business </a:t>
                      </a:r>
                      <a:endParaRPr lang="en-MY" sz="2400" b="0" i="0" u="none" strike="noStrike" dirty="0">
                        <a:solidFill>
                          <a:srgbClr val="CC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Developer</a:t>
                      </a:r>
                      <a:endParaRPr lang="en-MY" sz="24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IT Pro</a:t>
                      </a:r>
                      <a:endParaRPr lang="en-MY" sz="2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627631"/>
                  </a:ext>
                </a:extLst>
              </a:tr>
              <a:tr h="626117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 AM</a:t>
                      </a:r>
                      <a:endParaRPr lang="en-MY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056" marR="125056" marT="62528" marB="625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AI Builder and Mixed Reality Play Together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Handling Change Notifications with Microsoft Graph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AI for All - with Azure Cognitive Services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780385"/>
                  </a:ext>
                </a:extLst>
              </a:tr>
              <a:tr h="534677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Angiela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Cerbolles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Nanddeep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Nachan</a:t>
                      </a:r>
                      <a:b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Smita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Nachan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Manonmani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 S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209805"/>
                  </a:ext>
                </a:extLst>
              </a:tr>
              <a:tr h="915677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 AM</a:t>
                      </a:r>
                      <a:endParaRPr lang="en-MY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056" marR="125056" marT="62528" marB="625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Deliver a better User Adoption for Microsoft Teams using Power Automate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Resource Specific Consent in Microsoft Teams Graph API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Robotic Process Automation in Power Automate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73375"/>
                  </a:ext>
                </a:extLst>
              </a:tr>
              <a:tr h="534677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Jeevarajan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Kumar</a:t>
                      </a:r>
                      <a:b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Dharanidharan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Balasubramaniam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NarasimaPerumal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Chandramohan</a:t>
                      </a:r>
                      <a:b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Vinodha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Muthu Valli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Prabhath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Mannapperuma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802664"/>
                  </a:ext>
                </a:extLst>
              </a:tr>
              <a:tr h="626117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 AM</a:t>
                      </a:r>
                      <a:endParaRPr lang="en-MY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5056" marR="125056" marT="62528" marB="6252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Don't write off SharePoint just yet!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Microsoft Graph Toolkit - Simple, yet Powerful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Meeting In Microsoft Teams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70800"/>
                  </a:ext>
                </a:extLst>
              </a:tr>
              <a:tr h="290837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Rico Ho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Hansamali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Gamage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ZARNI TYN</a:t>
                      </a:r>
                      <a:endParaRPr lang="en-MY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21" marR="10421" marT="10421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43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95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2BEBB9-7E2D-4309-82EE-E93594962DC6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Day 2 Agenda – PM sessions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63C231-C29B-4916-A298-E28A909416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8896" y="1729472"/>
          <a:ext cx="10201356" cy="4394202"/>
        </p:xfrm>
        <a:graphic>
          <a:graphicData uri="http://schemas.openxmlformats.org/drawingml/2006/table">
            <a:tbl>
              <a:tblPr/>
              <a:tblGrid>
                <a:gridCol w="1183074">
                  <a:extLst>
                    <a:ext uri="{9D8B030D-6E8A-4147-A177-3AD203B41FA5}">
                      <a16:colId xmlns:a16="http://schemas.microsoft.com/office/drawing/2014/main" val="1010628961"/>
                    </a:ext>
                  </a:extLst>
                </a:gridCol>
                <a:gridCol w="2823252">
                  <a:extLst>
                    <a:ext uri="{9D8B030D-6E8A-4147-A177-3AD203B41FA5}">
                      <a16:colId xmlns:a16="http://schemas.microsoft.com/office/drawing/2014/main" val="2382143426"/>
                    </a:ext>
                  </a:extLst>
                </a:gridCol>
                <a:gridCol w="3153614">
                  <a:extLst>
                    <a:ext uri="{9D8B030D-6E8A-4147-A177-3AD203B41FA5}">
                      <a16:colId xmlns:a16="http://schemas.microsoft.com/office/drawing/2014/main" val="2069815972"/>
                    </a:ext>
                  </a:extLst>
                </a:gridCol>
                <a:gridCol w="3041416">
                  <a:extLst>
                    <a:ext uri="{9D8B030D-6E8A-4147-A177-3AD203B41FA5}">
                      <a16:colId xmlns:a16="http://schemas.microsoft.com/office/drawing/2014/main" val="319239874"/>
                    </a:ext>
                  </a:extLst>
                </a:gridCol>
              </a:tblGrid>
              <a:tr h="33709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  <a:endParaRPr lang="en-MY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rgbClr val="CC3300"/>
                          </a:solidFill>
                          <a:effectLst/>
                          <a:latin typeface="Calibri" panose="020F0502020204030204" pitchFamily="34" charset="0"/>
                        </a:rPr>
                        <a:t>Business </a:t>
                      </a:r>
                      <a:endParaRPr lang="en-MY" sz="2400" b="0" i="0" u="none" strike="noStrike" dirty="0">
                        <a:solidFill>
                          <a:srgbClr val="CC33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Developer</a:t>
                      </a:r>
                      <a:endParaRPr lang="en-MY" sz="2400" b="0" i="0" u="none" strike="noStrike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800" b="1" i="0" u="none" strike="noStrike" dirty="0">
                          <a:solidFill>
                            <a:schemeClr val="accent6"/>
                          </a:solidFill>
                          <a:effectLst/>
                          <a:latin typeface="Calibri" panose="020F0502020204030204" pitchFamily="34" charset="0"/>
                        </a:rPr>
                        <a:t>IT Pro</a:t>
                      </a:r>
                      <a:endParaRPr lang="en-MY" sz="24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988089"/>
                  </a:ext>
                </a:extLst>
              </a:tr>
              <a:tr h="895595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 PM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79" marR="119679" marT="59839" marB="598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Enablement 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flows, Power Automate for M365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Integrate your apps with Azure Blockchain using Power Apps &amp; Microsoft Flow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How secure is your endpoint protection?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162436"/>
                  </a:ext>
                </a:extLst>
              </a:tr>
              <a:tr h="297202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Yawer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Iqbal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Asif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Waquar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Sabrina Kay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488035"/>
                  </a:ext>
                </a:extLst>
              </a:tr>
              <a:tr h="895595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2:00 PM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79" marR="119679" marT="59839" marB="598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Build a Policy Management System using Microsoft 365 Apps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SPFx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CI/CD using GitHub Actions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Intelligent communications in Microsoft Teams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08201"/>
                  </a:ext>
                </a:extLst>
              </a:tr>
              <a:tr h="53656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Jag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Kakarlapudi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Aakash Bhardwaj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Vignesh Ganesan</a:t>
                      </a:r>
                      <a:b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Vijai</a:t>
                      </a: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Anand Ramalingam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1473"/>
                  </a:ext>
                </a:extLst>
              </a:tr>
              <a:tr h="895595">
                <a:tc rowSpan="2"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3:00 PM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19679" marR="119679" marT="59839" marB="5983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Why Power Platform?</a:t>
                      </a:r>
                      <a:endParaRPr lang="en-MY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Use Azure Functions to implement Site Design for SharePoint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SubSites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Cortex and </a:t>
                      </a:r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Syntex</a:t>
                      </a:r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: Digitalize your company information 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785911"/>
                  </a:ext>
                </a:extLst>
              </a:tr>
              <a:tr h="53656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Leo Kyaw</a:t>
                      </a:r>
                      <a:endParaRPr lang="en-MY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Jayakumar Balasubramaniam</a:t>
                      </a:r>
                      <a:endParaRPr lang="en-MY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Sébastien PAULET</a:t>
                      </a:r>
                      <a:b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Patrick </a:t>
                      </a:r>
                      <a:r>
                        <a:rPr lang="en-MY" sz="14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Guimonet</a:t>
                      </a:r>
                      <a:endParaRPr lang="en-MY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973" marR="9973" marT="9973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587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17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4A4BFE-77B6-44C4-9C49-AA0059AF6AD0}"/>
              </a:ext>
            </a:extLst>
          </p:cNvPr>
          <p:cNvSpPr/>
          <p:nvPr/>
        </p:nvSpPr>
        <p:spPr>
          <a:xfrm>
            <a:off x="472698" y="4796725"/>
            <a:ext cx="7524427" cy="17406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6503A-93C9-43B7-B77B-1663E04C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Join the </a:t>
            </a:r>
            <a:r>
              <a:rPr lang="en-US" sz="5400" dirty="0" err="1">
                <a:solidFill>
                  <a:schemeClr val="tx2"/>
                </a:solidFill>
              </a:rPr>
              <a:t>aOS</a:t>
            </a:r>
            <a:r>
              <a:rPr lang="en-US" sz="5400" dirty="0">
                <a:solidFill>
                  <a:schemeClr val="tx2"/>
                </a:solidFill>
              </a:rPr>
              <a:t> Quiz !</a:t>
            </a:r>
            <a:endParaRPr lang="en-MY" sz="5400" dirty="0">
              <a:solidFill>
                <a:schemeClr val="tx2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CB64430-A934-4753-B675-6714D02DF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639916" y="676204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AB3473-8B0A-4618-B45D-3C47ECB3E545}"/>
              </a:ext>
            </a:extLst>
          </p:cNvPr>
          <p:cNvGrpSpPr/>
          <p:nvPr/>
        </p:nvGrpSpPr>
        <p:grpSpPr>
          <a:xfrm>
            <a:off x="9165924" y="676204"/>
            <a:ext cx="2410691" cy="2410691"/>
            <a:chOff x="1224131" y="1718787"/>
            <a:chExt cx="2410691" cy="24106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41DC15-440C-4D47-B976-65476DE447BA}"/>
                </a:ext>
              </a:extLst>
            </p:cNvPr>
            <p:cNvSpPr/>
            <p:nvPr/>
          </p:nvSpPr>
          <p:spPr>
            <a:xfrm>
              <a:off x="1224131" y="1718787"/>
              <a:ext cx="2410691" cy="241069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8" name="Picture 7" descr="Qr code&#10;&#10;Description automatically generated">
              <a:extLst>
                <a:ext uri="{FF2B5EF4-FFF2-40B4-BE49-F238E27FC236}">
                  <a16:creationId xmlns:a16="http://schemas.microsoft.com/office/drawing/2014/main" id="{73181659-5A23-432A-BB60-EFEFAEF1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48" y="1920804"/>
              <a:ext cx="2006656" cy="20066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207285-CA5A-4523-8769-F927AFEE090F}"/>
              </a:ext>
            </a:extLst>
          </p:cNvPr>
          <p:cNvSpPr txBox="1"/>
          <p:nvPr/>
        </p:nvSpPr>
        <p:spPr>
          <a:xfrm>
            <a:off x="546165" y="4857725"/>
            <a:ext cx="703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Throughout the 2 days </a:t>
            </a:r>
            <a:r>
              <a:rPr lang="en-US" dirty="0" err="1"/>
              <a:t>aOS</a:t>
            </a:r>
            <a:r>
              <a:rPr lang="en-US" dirty="0"/>
              <a:t> sessions, we will share this QR code with you </a:t>
            </a:r>
          </a:p>
          <a:p>
            <a:r>
              <a:rPr lang="en-US" dirty="0"/>
              <a:t>to participate on a quiz to win some prizes. </a:t>
            </a:r>
          </a:p>
          <a:p>
            <a:r>
              <a:rPr lang="en-US" dirty="0"/>
              <a:t>Answers can be found in </a:t>
            </a:r>
            <a:r>
              <a:rPr lang="en-MY" dirty="0"/>
              <a:t>every speaker’s session.</a:t>
            </a:r>
          </a:p>
          <a:p>
            <a:endParaRPr lang="en-MY" dirty="0"/>
          </a:p>
          <a:p>
            <a:r>
              <a:rPr lang="en-MY" dirty="0"/>
              <a:t>Submit your quiz latest by 11.59pm on the 24</a:t>
            </a:r>
            <a:r>
              <a:rPr lang="en-MY" baseline="30000" dirty="0"/>
              <a:t>th</a:t>
            </a:r>
            <a:r>
              <a:rPr lang="en-MY" dirty="0"/>
              <a:t> Oct 2020.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69294-1C79-4C5A-8FCD-CDF17B9431CA}"/>
              </a:ext>
            </a:extLst>
          </p:cNvPr>
          <p:cNvSpPr txBox="1"/>
          <p:nvPr/>
        </p:nvSpPr>
        <p:spPr>
          <a:xfrm>
            <a:off x="9403204" y="3195455"/>
            <a:ext cx="193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Scan for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Feedback &amp; Quiz</a:t>
            </a:r>
            <a:endParaRPr lang="en-MY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3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3A3E29-719A-421B-917E-F8FFC6D87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861C1A-9D17-4D35-883C-AD4790562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10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4A4BFE-77B6-44C4-9C49-AA0059AF6AD0}"/>
              </a:ext>
            </a:extLst>
          </p:cNvPr>
          <p:cNvSpPr/>
          <p:nvPr/>
        </p:nvSpPr>
        <p:spPr>
          <a:xfrm>
            <a:off x="472698" y="4796725"/>
            <a:ext cx="7524427" cy="17406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86503A-93C9-43B7-B77B-1663E04C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Join the </a:t>
            </a:r>
            <a:r>
              <a:rPr lang="en-US" sz="5400" dirty="0" err="1">
                <a:solidFill>
                  <a:schemeClr val="tx2"/>
                </a:solidFill>
              </a:rPr>
              <a:t>aOS</a:t>
            </a:r>
            <a:r>
              <a:rPr lang="en-US" sz="5400" dirty="0">
                <a:solidFill>
                  <a:schemeClr val="tx2"/>
                </a:solidFill>
              </a:rPr>
              <a:t> Quiz !</a:t>
            </a:r>
            <a:endParaRPr lang="en-MY" sz="5400" dirty="0">
              <a:solidFill>
                <a:schemeClr val="tx2"/>
              </a:solidFill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CB64430-A934-4753-B675-6714D02DFB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639916" y="676204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6AB3473-8B0A-4618-B45D-3C47ECB3E545}"/>
              </a:ext>
            </a:extLst>
          </p:cNvPr>
          <p:cNvGrpSpPr/>
          <p:nvPr/>
        </p:nvGrpSpPr>
        <p:grpSpPr>
          <a:xfrm>
            <a:off x="9165924" y="676204"/>
            <a:ext cx="2410691" cy="2410691"/>
            <a:chOff x="1224131" y="1718787"/>
            <a:chExt cx="2410691" cy="241069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41DC15-440C-4D47-B976-65476DE447BA}"/>
                </a:ext>
              </a:extLst>
            </p:cNvPr>
            <p:cNvSpPr/>
            <p:nvPr/>
          </p:nvSpPr>
          <p:spPr>
            <a:xfrm>
              <a:off x="1224131" y="1718787"/>
              <a:ext cx="2410691" cy="241069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8" name="Picture 7" descr="Qr code&#10;&#10;Description automatically generated">
              <a:extLst>
                <a:ext uri="{FF2B5EF4-FFF2-40B4-BE49-F238E27FC236}">
                  <a16:creationId xmlns:a16="http://schemas.microsoft.com/office/drawing/2014/main" id="{73181659-5A23-432A-BB60-EFEFAEF16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48" y="1920804"/>
              <a:ext cx="2006656" cy="20066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207285-CA5A-4523-8769-F927AFEE090F}"/>
              </a:ext>
            </a:extLst>
          </p:cNvPr>
          <p:cNvSpPr txBox="1"/>
          <p:nvPr/>
        </p:nvSpPr>
        <p:spPr>
          <a:xfrm>
            <a:off x="546165" y="4857725"/>
            <a:ext cx="703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Throughout the 2 days </a:t>
            </a:r>
            <a:r>
              <a:rPr lang="en-US" dirty="0" err="1"/>
              <a:t>aOS</a:t>
            </a:r>
            <a:r>
              <a:rPr lang="en-US" dirty="0"/>
              <a:t> sessions, we will share this QR code with you </a:t>
            </a:r>
          </a:p>
          <a:p>
            <a:r>
              <a:rPr lang="en-US" dirty="0"/>
              <a:t>to participate on a quiz to win some prizes. </a:t>
            </a:r>
          </a:p>
          <a:p>
            <a:r>
              <a:rPr lang="en-US" dirty="0"/>
              <a:t>Answers can be found in </a:t>
            </a:r>
            <a:r>
              <a:rPr lang="en-MY" dirty="0"/>
              <a:t>every speaker’s session.</a:t>
            </a:r>
          </a:p>
          <a:p>
            <a:endParaRPr lang="en-MY" dirty="0"/>
          </a:p>
          <a:p>
            <a:r>
              <a:rPr lang="en-MY" dirty="0"/>
              <a:t>Submit your quiz latest by 11.59pm on the 24</a:t>
            </a:r>
            <a:r>
              <a:rPr lang="en-MY" baseline="30000" dirty="0"/>
              <a:t>th</a:t>
            </a:r>
            <a:r>
              <a:rPr lang="en-MY" dirty="0"/>
              <a:t> Oct 2020.</a:t>
            </a:r>
          </a:p>
        </p:txBody>
      </p:sp>
    </p:spTree>
    <p:extLst>
      <p:ext uri="{BB962C8B-B14F-4D97-AF65-F5344CB8AC3E}">
        <p14:creationId xmlns:p14="http://schemas.microsoft.com/office/powerpoint/2010/main" val="262887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823F2-03ED-4745-93BD-F840B3888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Segoe UI Light" panose="020B0502040204020203" pitchFamily="34" charset="0"/>
                <a:cs typeface="Segoe UI Light" panose="020B0502040204020203" pitchFamily="34" charset="0"/>
              </a:rPr>
              <a:t>AI Builder and Mixed Reality Play Together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B1247-7C24-4EEE-AF56-C1B899AB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7" y="4106378"/>
            <a:ext cx="5425781" cy="65319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By: Mary Angiela Cerbolles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98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F554-1FDA-4C4C-97A5-4AD4EE8B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4E70-8B0C-4C16-BACF-9C807E3C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39543" cy="333477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Collaboration Application Analyst focused on Microsoft SharePoint and Power Platform (Power Apps &amp; Power Automate)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Humans of IT Ambassador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 MVP in Business Application</a:t>
            </a:r>
          </a:p>
          <a:p>
            <a:pPr>
              <a:lnSpc>
                <a:spcPct val="150000"/>
              </a:lnSpc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548030-F6B9-4C3F-A59E-3D515C66452B}"/>
              </a:ext>
            </a:extLst>
          </p:cNvPr>
          <p:cNvSpPr/>
          <p:nvPr/>
        </p:nvSpPr>
        <p:spPr>
          <a:xfrm>
            <a:off x="8202168" y="1834198"/>
            <a:ext cx="2505456" cy="244462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DD003-60F0-48DC-BC00-8C4E37B048CD}"/>
              </a:ext>
            </a:extLst>
          </p:cNvPr>
          <p:cNvSpPr txBox="1">
            <a:spLocks/>
          </p:cNvSpPr>
          <p:nvPr/>
        </p:nvSpPr>
        <p:spPr>
          <a:xfrm>
            <a:off x="7375451" y="4706698"/>
            <a:ext cx="4860091" cy="1492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Mary Angiela “Anj” Cerbolles</a:t>
            </a:r>
          </a:p>
          <a:p>
            <a:pPr marL="0" indent="0" algn="ctr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Twitter: @anjcerbolles</a:t>
            </a:r>
          </a:p>
          <a:p>
            <a:pPr marL="0" indent="0" algn="ctr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Blog: anjcerbolles.net</a:t>
            </a:r>
          </a:p>
          <a:p>
            <a:pPr marL="0" indent="0" algn="ctr">
              <a:buNone/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LinkedIn: https://www.linkedin.com/in/maryangielacerbolles/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3D9D32-D6DC-454A-AA9D-C86697B41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39" y="4833561"/>
            <a:ext cx="2289053" cy="923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FD03C-80E5-4359-A2DF-18761523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946" y="3593643"/>
            <a:ext cx="671512" cy="4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57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55C9-805A-4E5E-92D4-6CA4212B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245AF-6B7E-4233-8C9D-A7E1ECD65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AI Builder and Mixed Reality in Power Apps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Requirements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we can integrate AI Builder and Mixed Reality in Power Apps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Let’s Build</a:t>
            </a:r>
          </a:p>
        </p:txBody>
      </p:sp>
    </p:spTree>
    <p:extLst>
      <p:ext uri="{BB962C8B-B14F-4D97-AF65-F5344CB8AC3E}">
        <p14:creationId xmlns:p14="http://schemas.microsoft.com/office/powerpoint/2010/main" val="3194646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CE8C-4644-448B-82B0-0D729AF7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914D5E-6F33-434D-A6B5-80991621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6CACA-FA9E-4F7A-9F6D-0826EC543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DDB28-E8D9-4824-B81F-2CB14E87F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D20AD-1F3F-4D62-BCA2-D8ED2BC5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3286D-7DEA-48C9-A119-9FF03B5B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743" y="0"/>
            <a:ext cx="12412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EDFA6-0FF8-46BA-8446-E21A5421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02" y="455689"/>
            <a:ext cx="9737651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AI Builder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76864-D6B0-4800-952B-2CD976922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973"/>
          <a:stretch/>
        </p:blipFill>
        <p:spPr>
          <a:xfrm>
            <a:off x="230118" y="1561954"/>
            <a:ext cx="11731764" cy="4966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1E0F5-EE89-4CFA-84D7-8ACFDDE4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3" y="598032"/>
            <a:ext cx="884529" cy="73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613</Words>
  <Application>Microsoft Office PowerPoint</Application>
  <PresentationFormat>Widescreen</PresentationFormat>
  <Paragraphs>132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Office Theme</vt:lpstr>
      <vt:lpstr>Office Theme</vt:lpstr>
      <vt:lpstr>PowerPoint Presentation</vt:lpstr>
      <vt:lpstr>PowerPoint Presentation</vt:lpstr>
      <vt:lpstr>Join the aOS Quiz !</vt:lpstr>
      <vt:lpstr>AI Builder and Mixed Reality Play Together</vt:lpstr>
      <vt:lpstr>About Me </vt:lpstr>
      <vt:lpstr>Agenda</vt:lpstr>
      <vt:lpstr>PowerPoint Presentation</vt:lpstr>
      <vt:lpstr>PowerPoint Presentation</vt:lpstr>
      <vt:lpstr>AI Builder</vt:lpstr>
      <vt:lpstr>PowerPoint Presentation</vt:lpstr>
      <vt:lpstr>PowerPoint Presentation</vt:lpstr>
      <vt:lpstr>PowerPoint Presentation</vt:lpstr>
      <vt:lpstr>PowerPoint Presentation</vt:lpstr>
      <vt:lpstr>Business Scenario Requirements</vt:lpstr>
      <vt:lpstr>Requirements:</vt:lpstr>
      <vt:lpstr>Let’s Build</vt:lpstr>
      <vt:lpstr>PowerPoint Presentation</vt:lpstr>
      <vt:lpstr>PowerPoint Presentation</vt:lpstr>
      <vt:lpstr>PowerPoint Presentation</vt:lpstr>
      <vt:lpstr>Reference:</vt:lpstr>
      <vt:lpstr>PowerPoint Presentation</vt:lpstr>
      <vt:lpstr>PowerPoint Presentation</vt:lpstr>
      <vt:lpstr>Join the aOS Quiz !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 Cerbolles</dc:creator>
  <cp:lastModifiedBy>Anj Cerbolles</cp:lastModifiedBy>
  <cp:revision>60</cp:revision>
  <dcterms:created xsi:type="dcterms:W3CDTF">2020-10-20T14:51:06Z</dcterms:created>
  <dcterms:modified xsi:type="dcterms:W3CDTF">2020-10-24T02:49:36Z</dcterms:modified>
</cp:coreProperties>
</file>